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42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76" r:id="rId105"/>
    <p:sldId id="377" r:id="rId106"/>
    <p:sldId id="378" r:id="rId107"/>
    <p:sldId id="379" r:id="rId108"/>
    <p:sldId id="380" r:id="rId109"/>
    <p:sldId id="381" r:id="rId110"/>
    <p:sldId id="382" r:id="rId111"/>
    <p:sldId id="383" r:id="rId112"/>
    <p:sldId id="384" r:id="rId113"/>
    <p:sldId id="385" r:id="rId114"/>
    <p:sldId id="386" r:id="rId115"/>
    <p:sldId id="387" r:id="rId116"/>
    <p:sldId id="388" r:id="rId117"/>
    <p:sldId id="389" r:id="rId118"/>
    <p:sldId id="390" r:id="rId119"/>
    <p:sldId id="391" r:id="rId120"/>
    <p:sldId id="392" r:id="rId121"/>
    <p:sldId id="393" r:id="rId122"/>
    <p:sldId id="394" r:id="rId123"/>
    <p:sldId id="395" r:id="rId124"/>
    <p:sldId id="396" r:id="rId125"/>
    <p:sldId id="397" r:id="rId126"/>
    <p:sldId id="398" r:id="rId127"/>
    <p:sldId id="399" r:id="rId128"/>
    <p:sldId id="400" r:id="rId129"/>
    <p:sldId id="401" r:id="rId130"/>
    <p:sldId id="402" r:id="rId131"/>
    <p:sldId id="403" r:id="rId132"/>
    <p:sldId id="404" r:id="rId133"/>
    <p:sldId id="405" r:id="rId134"/>
    <p:sldId id="406" r:id="rId135"/>
    <p:sldId id="407" r:id="rId136"/>
    <p:sldId id="408" r:id="rId137"/>
    <p:sldId id="409" r:id="rId138"/>
    <p:sldId id="410" r:id="rId139"/>
    <p:sldId id="411" r:id="rId140"/>
    <p:sldId id="412" r:id="rId141"/>
    <p:sldId id="413" r:id="rId142"/>
    <p:sldId id="414" r:id="rId143"/>
    <p:sldId id="415" r:id="rId144"/>
    <p:sldId id="416" r:id="rId145"/>
    <p:sldId id="417" r:id="rId146"/>
    <p:sldId id="418" r:id="rId147"/>
    <p:sldId id="419" r:id="rId148"/>
    <p:sldId id="420" r:id="rId149"/>
    <p:sldId id="421" r:id="rId150"/>
    <p:sldId id="422" r:id="rId151"/>
    <p:sldId id="423" r:id="rId152"/>
    <p:sldId id="424" r:id="rId153"/>
    <p:sldId id="264" r:id="rId154"/>
    <p:sldId id="265" r:id="rId155"/>
    <p:sldId id="266" r:id="rId156"/>
    <p:sldId id="267" r:id="rId157"/>
    <p:sldId id="268" r:id="rId158"/>
    <p:sldId id="269" r:id="rId159"/>
    <p:sldId id="270" r:id="rId160"/>
    <p:sldId id="271" r:id="rId161"/>
    <p:sldId id="272" r:id="rId162"/>
    <p:sldId id="273" r:id="rId163"/>
    <p:sldId id="274" r:id="rId164"/>
    <p:sldId id="275" r:id="rId165"/>
    <p:sldId id="276" r:id="rId166"/>
    <p:sldId id="426" r:id="rId167"/>
    <p:sldId id="427" r:id="rId168"/>
    <p:sldId id="279" r:id="rId16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04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3.png"/><Relationship Id="rId5" Type="http://schemas.openxmlformats.org/officeDocument/2006/relationships/image" Target="../media/image502.png"/><Relationship Id="rId4" Type="http://schemas.openxmlformats.org/officeDocument/2006/relationships/image" Target="../media/image50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09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8.png"/><Relationship Id="rId5" Type="http://schemas.openxmlformats.org/officeDocument/2006/relationships/image" Target="../media/image507.png"/><Relationship Id="rId4" Type="http://schemas.openxmlformats.org/officeDocument/2006/relationships/image" Target="../media/image506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13" Type="http://schemas.openxmlformats.org/officeDocument/2006/relationships/image" Target="../media/image520.png"/><Relationship Id="rId3" Type="http://schemas.openxmlformats.org/officeDocument/2006/relationships/image" Target="../media/image511.png"/><Relationship Id="rId7" Type="http://schemas.openxmlformats.org/officeDocument/2006/relationships/image" Target="../media/image28.png"/><Relationship Id="rId12" Type="http://schemas.openxmlformats.org/officeDocument/2006/relationships/image" Target="../media/image519.png"/><Relationship Id="rId2" Type="http://schemas.openxmlformats.org/officeDocument/2006/relationships/image" Target="../media/image510.png"/><Relationship Id="rId16" Type="http://schemas.openxmlformats.org/officeDocument/2006/relationships/image" Target="../media/image5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4.png"/><Relationship Id="rId11" Type="http://schemas.openxmlformats.org/officeDocument/2006/relationships/image" Target="../media/image518.png"/><Relationship Id="rId5" Type="http://schemas.openxmlformats.org/officeDocument/2006/relationships/image" Target="../media/image513.png"/><Relationship Id="rId15" Type="http://schemas.openxmlformats.org/officeDocument/2006/relationships/image" Target="../media/image522.png"/><Relationship Id="rId10" Type="http://schemas.openxmlformats.org/officeDocument/2006/relationships/image" Target="../media/image517.png"/><Relationship Id="rId4" Type="http://schemas.openxmlformats.org/officeDocument/2006/relationships/image" Target="../media/image512.png"/><Relationship Id="rId9" Type="http://schemas.openxmlformats.org/officeDocument/2006/relationships/image" Target="../media/image516.png"/><Relationship Id="rId14" Type="http://schemas.openxmlformats.org/officeDocument/2006/relationships/image" Target="../media/image52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3" Type="http://schemas.openxmlformats.org/officeDocument/2006/relationships/image" Target="../media/image28.png"/><Relationship Id="rId7" Type="http://schemas.openxmlformats.org/officeDocument/2006/relationships/image" Target="../media/image528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7.png"/><Relationship Id="rId11" Type="http://schemas.openxmlformats.org/officeDocument/2006/relationships/image" Target="../media/image532.png"/><Relationship Id="rId5" Type="http://schemas.openxmlformats.org/officeDocument/2006/relationships/image" Target="../media/image526.png"/><Relationship Id="rId10" Type="http://schemas.openxmlformats.org/officeDocument/2006/relationships/image" Target="../media/image531.png"/><Relationship Id="rId4" Type="http://schemas.openxmlformats.org/officeDocument/2006/relationships/image" Target="../media/image525.png"/><Relationship Id="rId9" Type="http://schemas.openxmlformats.org/officeDocument/2006/relationships/image" Target="../media/image53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image" Target="../media/image543.png"/><Relationship Id="rId18" Type="http://schemas.openxmlformats.org/officeDocument/2006/relationships/image" Target="../media/image548.png"/><Relationship Id="rId3" Type="http://schemas.openxmlformats.org/officeDocument/2006/relationships/image" Target="../media/image28.png"/><Relationship Id="rId7" Type="http://schemas.openxmlformats.org/officeDocument/2006/relationships/image" Target="../media/image537.png"/><Relationship Id="rId12" Type="http://schemas.openxmlformats.org/officeDocument/2006/relationships/image" Target="../media/image542.png"/><Relationship Id="rId17" Type="http://schemas.openxmlformats.org/officeDocument/2006/relationships/image" Target="../media/image547.png"/><Relationship Id="rId2" Type="http://schemas.openxmlformats.org/officeDocument/2006/relationships/image" Target="../media/image533.png"/><Relationship Id="rId16" Type="http://schemas.openxmlformats.org/officeDocument/2006/relationships/image" Target="../media/image5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5" Type="http://schemas.openxmlformats.org/officeDocument/2006/relationships/image" Target="../media/image535.png"/><Relationship Id="rId15" Type="http://schemas.openxmlformats.org/officeDocument/2006/relationships/image" Target="../media/image545.png"/><Relationship Id="rId10" Type="http://schemas.openxmlformats.org/officeDocument/2006/relationships/image" Target="../media/image540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4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50.png"/><Relationship Id="rId7" Type="http://schemas.openxmlformats.org/officeDocument/2006/relationships/image" Target="../media/image533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3.png"/><Relationship Id="rId5" Type="http://schemas.openxmlformats.org/officeDocument/2006/relationships/image" Target="../media/image552.png"/><Relationship Id="rId10" Type="http://schemas.openxmlformats.org/officeDocument/2006/relationships/image" Target="../media/image525.png"/><Relationship Id="rId4" Type="http://schemas.openxmlformats.org/officeDocument/2006/relationships/image" Target="../media/image551.png"/><Relationship Id="rId9" Type="http://schemas.openxmlformats.org/officeDocument/2006/relationships/image" Target="../media/image55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8.png"/><Relationship Id="rId7" Type="http://schemas.openxmlformats.org/officeDocument/2006/relationships/image" Target="../media/image559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8.png"/><Relationship Id="rId5" Type="http://schemas.openxmlformats.org/officeDocument/2006/relationships/image" Target="../media/image557.png"/><Relationship Id="rId4" Type="http://schemas.openxmlformats.org/officeDocument/2006/relationships/image" Target="../media/image556.png"/><Relationship Id="rId9" Type="http://schemas.openxmlformats.org/officeDocument/2006/relationships/image" Target="../media/image56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7" Type="http://schemas.openxmlformats.org/officeDocument/2006/relationships/image" Target="../media/image566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5.png"/><Relationship Id="rId5" Type="http://schemas.openxmlformats.org/officeDocument/2006/relationships/image" Target="../media/image564.png"/><Relationship Id="rId4" Type="http://schemas.openxmlformats.org/officeDocument/2006/relationships/image" Target="../media/image5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png"/><Relationship Id="rId13" Type="http://schemas.openxmlformats.org/officeDocument/2006/relationships/image" Target="../media/image578.png"/><Relationship Id="rId3" Type="http://schemas.openxmlformats.org/officeDocument/2006/relationships/image" Target="../media/image568.png"/><Relationship Id="rId7" Type="http://schemas.openxmlformats.org/officeDocument/2006/relationships/image" Target="../media/image572.png"/><Relationship Id="rId12" Type="http://schemas.openxmlformats.org/officeDocument/2006/relationships/image" Target="../media/image577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1.png"/><Relationship Id="rId11" Type="http://schemas.openxmlformats.org/officeDocument/2006/relationships/image" Target="../media/image576.png"/><Relationship Id="rId5" Type="http://schemas.openxmlformats.org/officeDocument/2006/relationships/image" Target="../media/image570.png"/><Relationship Id="rId10" Type="http://schemas.openxmlformats.org/officeDocument/2006/relationships/image" Target="../media/image575.png"/><Relationship Id="rId4" Type="http://schemas.openxmlformats.org/officeDocument/2006/relationships/image" Target="../media/image569.png"/><Relationship Id="rId9" Type="http://schemas.openxmlformats.org/officeDocument/2006/relationships/image" Target="../media/image574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png"/><Relationship Id="rId13" Type="http://schemas.openxmlformats.org/officeDocument/2006/relationships/image" Target="../media/image590.png"/><Relationship Id="rId3" Type="http://schemas.openxmlformats.org/officeDocument/2006/relationships/image" Target="../media/image580.png"/><Relationship Id="rId7" Type="http://schemas.openxmlformats.org/officeDocument/2006/relationships/image" Target="../media/image584.png"/><Relationship Id="rId12" Type="http://schemas.openxmlformats.org/officeDocument/2006/relationships/image" Target="../media/image589.png"/><Relationship Id="rId2" Type="http://schemas.openxmlformats.org/officeDocument/2006/relationships/image" Target="../media/image579.png"/><Relationship Id="rId16" Type="http://schemas.openxmlformats.org/officeDocument/2006/relationships/image" Target="../media/image5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3.png"/><Relationship Id="rId11" Type="http://schemas.openxmlformats.org/officeDocument/2006/relationships/image" Target="../media/image588.png"/><Relationship Id="rId5" Type="http://schemas.openxmlformats.org/officeDocument/2006/relationships/image" Target="../media/image582.png"/><Relationship Id="rId15" Type="http://schemas.openxmlformats.org/officeDocument/2006/relationships/image" Target="../media/image592.png"/><Relationship Id="rId10" Type="http://schemas.openxmlformats.org/officeDocument/2006/relationships/image" Target="../media/image587.png"/><Relationship Id="rId4" Type="http://schemas.openxmlformats.org/officeDocument/2006/relationships/image" Target="../media/image581.png"/><Relationship Id="rId9" Type="http://schemas.openxmlformats.org/officeDocument/2006/relationships/image" Target="../media/image586.png"/><Relationship Id="rId14" Type="http://schemas.openxmlformats.org/officeDocument/2006/relationships/image" Target="../media/image5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05.png"/><Relationship Id="rId18" Type="http://schemas.openxmlformats.org/officeDocument/2006/relationships/image" Target="../media/image610.png"/><Relationship Id="rId26" Type="http://schemas.openxmlformats.org/officeDocument/2006/relationships/image" Target="../media/image618.png"/><Relationship Id="rId3" Type="http://schemas.openxmlformats.org/officeDocument/2006/relationships/image" Target="../media/image595.png"/><Relationship Id="rId21" Type="http://schemas.openxmlformats.org/officeDocument/2006/relationships/image" Target="../media/image613.png"/><Relationship Id="rId34" Type="http://schemas.openxmlformats.org/officeDocument/2006/relationships/image" Target="../media/image626.png"/><Relationship Id="rId7" Type="http://schemas.openxmlformats.org/officeDocument/2006/relationships/image" Target="../media/image599.png"/><Relationship Id="rId12" Type="http://schemas.openxmlformats.org/officeDocument/2006/relationships/image" Target="../media/image604.png"/><Relationship Id="rId17" Type="http://schemas.openxmlformats.org/officeDocument/2006/relationships/image" Target="../media/image609.png"/><Relationship Id="rId25" Type="http://schemas.openxmlformats.org/officeDocument/2006/relationships/image" Target="../media/image617.png"/><Relationship Id="rId33" Type="http://schemas.openxmlformats.org/officeDocument/2006/relationships/image" Target="../media/image625.png"/><Relationship Id="rId2" Type="http://schemas.openxmlformats.org/officeDocument/2006/relationships/image" Target="../media/image594.png"/><Relationship Id="rId16" Type="http://schemas.openxmlformats.org/officeDocument/2006/relationships/image" Target="../media/image608.png"/><Relationship Id="rId20" Type="http://schemas.openxmlformats.org/officeDocument/2006/relationships/image" Target="../media/image612.png"/><Relationship Id="rId29" Type="http://schemas.openxmlformats.org/officeDocument/2006/relationships/image" Target="../media/image6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8.png"/><Relationship Id="rId11" Type="http://schemas.openxmlformats.org/officeDocument/2006/relationships/image" Target="../media/image603.png"/><Relationship Id="rId24" Type="http://schemas.openxmlformats.org/officeDocument/2006/relationships/image" Target="../media/image616.png"/><Relationship Id="rId32" Type="http://schemas.openxmlformats.org/officeDocument/2006/relationships/image" Target="../media/image624.png"/><Relationship Id="rId37" Type="http://schemas.openxmlformats.org/officeDocument/2006/relationships/image" Target="../media/image629.png"/><Relationship Id="rId5" Type="http://schemas.openxmlformats.org/officeDocument/2006/relationships/image" Target="../media/image597.png"/><Relationship Id="rId15" Type="http://schemas.openxmlformats.org/officeDocument/2006/relationships/image" Target="../media/image607.png"/><Relationship Id="rId23" Type="http://schemas.openxmlformats.org/officeDocument/2006/relationships/image" Target="../media/image615.png"/><Relationship Id="rId28" Type="http://schemas.openxmlformats.org/officeDocument/2006/relationships/image" Target="../media/image620.png"/><Relationship Id="rId36" Type="http://schemas.openxmlformats.org/officeDocument/2006/relationships/image" Target="../media/image628.png"/><Relationship Id="rId10" Type="http://schemas.openxmlformats.org/officeDocument/2006/relationships/image" Target="../media/image602.png"/><Relationship Id="rId19" Type="http://schemas.openxmlformats.org/officeDocument/2006/relationships/image" Target="../media/image611.png"/><Relationship Id="rId31" Type="http://schemas.openxmlformats.org/officeDocument/2006/relationships/image" Target="../media/image623.png"/><Relationship Id="rId4" Type="http://schemas.openxmlformats.org/officeDocument/2006/relationships/image" Target="../media/image596.png"/><Relationship Id="rId9" Type="http://schemas.openxmlformats.org/officeDocument/2006/relationships/image" Target="../media/image601.png"/><Relationship Id="rId14" Type="http://schemas.openxmlformats.org/officeDocument/2006/relationships/image" Target="../media/image606.png"/><Relationship Id="rId22" Type="http://schemas.openxmlformats.org/officeDocument/2006/relationships/image" Target="../media/image614.png"/><Relationship Id="rId27" Type="http://schemas.openxmlformats.org/officeDocument/2006/relationships/image" Target="../media/image619.png"/><Relationship Id="rId30" Type="http://schemas.openxmlformats.org/officeDocument/2006/relationships/image" Target="../media/image622.png"/><Relationship Id="rId35" Type="http://schemas.openxmlformats.org/officeDocument/2006/relationships/image" Target="../media/image62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3.png"/><Relationship Id="rId5" Type="http://schemas.openxmlformats.org/officeDocument/2006/relationships/image" Target="../media/image632.png"/><Relationship Id="rId4" Type="http://schemas.openxmlformats.org/officeDocument/2006/relationships/image" Target="../media/image35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9.png"/><Relationship Id="rId13" Type="http://schemas.openxmlformats.org/officeDocument/2006/relationships/image" Target="../media/image644.png"/><Relationship Id="rId18" Type="http://schemas.openxmlformats.org/officeDocument/2006/relationships/image" Target="../media/image649.png"/><Relationship Id="rId26" Type="http://schemas.openxmlformats.org/officeDocument/2006/relationships/image" Target="../media/image657.png"/><Relationship Id="rId3" Type="http://schemas.openxmlformats.org/officeDocument/2006/relationships/image" Target="../media/image28.png"/><Relationship Id="rId21" Type="http://schemas.openxmlformats.org/officeDocument/2006/relationships/image" Target="../media/image652.png"/><Relationship Id="rId7" Type="http://schemas.openxmlformats.org/officeDocument/2006/relationships/image" Target="../media/image638.png"/><Relationship Id="rId12" Type="http://schemas.openxmlformats.org/officeDocument/2006/relationships/image" Target="../media/image643.png"/><Relationship Id="rId17" Type="http://schemas.openxmlformats.org/officeDocument/2006/relationships/image" Target="../media/image648.png"/><Relationship Id="rId25" Type="http://schemas.openxmlformats.org/officeDocument/2006/relationships/image" Target="../media/image656.png"/><Relationship Id="rId33" Type="http://schemas.openxmlformats.org/officeDocument/2006/relationships/image" Target="../media/image664.png"/><Relationship Id="rId2" Type="http://schemas.openxmlformats.org/officeDocument/2006/relationships/image" Target="../media/image634.png"/><Relationship Id="rId16" Type="http://schemas.openxmlformats.org/officeDocument/2006/relationships/image" Target="../media/image647.png"/><Relationship Id="rId20" Type="http://schemas.openxmlformats.org/officeDocument/2006/relationships/image" Target="../media/image651.png"/><Relationship Id="rId29" Type="http://schemas.openxmlformats.org/officeDocument/2006/relationships/image" Target="../media/image6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7.png"/><Relationship Id="rId11" Type="http://schemas.openxmlformats.org/officeDocument/2006/relationships/image" Target="../media/image642.png"/><Relationship Id="rId24" Type="http://schemas.openxmlformats.org/officeDocument/2006/relationships/image" Target="../media/image655.png"/><Relationship Id="rId32" Type="http://schemas.openxmlformats.org/officeDocument/2006/relationships/image" Target="../media/image663.png"/><Relationship Id="rId5" Type="http://schemas.openxmlformats.org/officeDocument/2006/relationships/image" Target="../media/image636.png"/><Relationship Id="rId15" Type="http://schemas.openxmlformats.org/officeDocument/2006/relationships/image" Target="../media/image646.png"/><Relationship Id="rId23" Type="http://schemas.openxmlformats.org/officeDocument/2006/relationships/image" Target="../media/image654.png"/><Relationship Id="rId28" Type="http://schemas.openxmlformats.org/officeDocument/2006/relationships/image" Target="../media/image659.png"/><Relationship Id="rId10" Type="http://schemas.openxmlformats.org/officeDocument/2006/relationships/image" Target="../media/image641.png"/><Relationship Id="rId19" Type="http://schemas.openxmlformats.org/officeDocument/2006/relationships/image" Target="../media/image650.png"/><Relationship Id="rId31" Type="http://schemas.openxmlformats.org/officeDocument/2006/relationships/image" Target="../media/image662.png"/><Relationship Id="rId4" Type="http://schemas.openxmlformats.org/officeDocument/2006/relationships/image" Target="../media/image635.png"/><Relationship Id="rId9" Type="http://schemas.openxmlformats.org/officeDocument/2006/relationships/image" Target="../media/image640.png"/><Relationship Id="rId14" Type="http://schemas.openxmlformats.org/officeDocument/2006/relationships/image" Target="../media/image645.png"/><Relationship Id="rId22" Type="http://schemas.openxmlformats.org/officeDocument/2006/relationships/image" Target="../media/image653.png"/><Relationship Id="rId27" Type="http://schemas.openxmlformats.org/officeDocument/2006/relationships/image" Target="../media/image658.png"/><Relationship Id="rId30" Type="http://schemas.openxmlformats.org/officeDocument/2006/relationships/image" Target="../media/image66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1.png"/><Relationship Id="rId3" Type="http://schemas.openxmlformats.org/officeDocument/2006/relationships/image" Target="../media/image666.png"/><Relationship Id="rId7" Type="http://schemas.openxmlformats.org/officeDocument/2006/relationships/image" Target="../media/image670.png"/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9.png"/><Relationship Id="rId5" Type="http://schemas.openxmlformats.org/officeDocument/2006/relationships/image" Target="../media/image668.png"/><Relationship Id="rId4" Type="http://schemas.openxmlformats.org/officeDocument/2006/relationships/image" Target="../media/image66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8.png"/><Relationship Id="rId3" Type="http://schemas.openxmlformats.org/officeDocument/2006/relationships/image" Target="../media/image673.png"/><Relationship Id="rId7" Type="http://schemas.openxmlformats.org/officeDocument/2006/relationships/image" Target="../media/image677.png"/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6.png"/><Relationship Id="rId11" Type="http://schemas.openxmlformats.org/officeDocument/2006/relationships/image" Target="../media/image681.png"/><Relationship Id="rId5" Type="http://schemas.openxmlformats.org/officeDocument/2006/relationships/image" Target="../media/image675.png"/><Relationship Id="rId10" Type="http://schemas.openxmlformats.org/officeDocument/2006/relationships/image" Target="../media/image680.png"/><Relationship Id="rId4" Type="http://schemas.openxmlformats.org/officeDocument/2006/relationships/image" Target="../media/image674.png"/><Relationship Id="rId9" Type="http://schemas.openxmlformats.org/officeDocument/2006/relationships/image" Target="../media/image679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8.png"/><Relationship Id="rId13" Type="http://schemas.openxmlformats.org/officeDocument/2006/relationships/image" Target="../media/image693.png"/><Relationship Id="rId3" Type="http://schemas.openxmlformats.org/officeDocument/2006/relationships/image" Target="../media/image683.png"/><Relationship Id="rId7" Type="http://schemas.openxmlformats.org/officeDocument/2006/relationships/image" Target="../media/image687.png"/><Relationship Id="rId12" Type="http://schemas.openxmlformats.org/officeDocument/2006/relationships/image" Target="../media/image692.png"/><Relationship Id="rId17" Type="http://schemas.openxmlformats.org/officeDocument/2006/relationships/image" Target="../media/image696.png"/><Relationship Id="rId2" Type="http://schemas.openxmlformats.org/officeDocument/2006/relationships/image" Target="../media/image682.png"/><Relationship Id="rId16" Type="http://schemas.openxmlformats.org/officeDocument/2006/relationships/image" Target="../media/image6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6.png"/><Relationship Id="rId11" Type="http://schemas.openxmlformats.org/officeDocument/2006/relationships/image" Target="../media/image691.png"/><Relationship Id="rId5" Type="http://schemas.openxmlformats.org/officeDocument/2006/relationships/image" Target="../media/image685.png"/><Relationship Id="rId15" Type="http://schemas.openxmlformats.org/officeDocument/2006/relationships/image" Target="../media/image694.png"/><Relationship Id="rId10" Type="http://schemas.openxmlformats.org/officeDocument/2006/relationships/image" Target="../media/image690.png"/><Relationship Id="rId4" Type="http://schemas.openxmlformats.org/officeDocument/2006/relationships/image" Target="../media/image684.png"/><Relationship Id="rId9" Type="http://schemas.openxmlformats.org/officeDocument/2006/relationships/image" Target="../media/image689.png"/><Relationship Id="rId14" Type="http://schemas.openxmlformats.org/officeDocument/2006/relationships/image" Target="../media/image63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.png"/><Relationship Id="rId13" Type="http://schemas.openxmlformats.org/officeDocument/2006/relationships/image" Target="../media/image705.png"/><Relationship Id="rId18" Type="http://schemas.openxmlformats.org/officeDocument/2006/relationships/image" Target="../media/image710.png"/><Relationship Id="rId3" Type="http://schemas.openxmlformats.org/officeDocument/2006/relationships/image" Target="../media/image698.png"/><Relationship Id="rId7" Type="http://schemas.openxmlformats.org/officeDocument/2006/relationships/image" Target="../media/image700.png"/><Relationship Id="rId12" Type="http://schemas.openxmlformats.org/officeDocument/2006/relationships/image" Target="../media/image704.png"/><Relationship Id="rId17" Type="http://schemas.openxmlformats.org/officeDocument/2006/relationships/image" Target="../media/image709.png"/><Relationship Id="rId2" Type="http://schemas.openxmlformats.org/officeDocument/2006/relationships/image" Target="../media/image697.png"/><Relationship Id="rId16" Type="http://schemas.openxmlformats.org/officeDocument/2006/relationships/image" Target="../media/image7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2.png"/><Relationship Id="rId11" Type="http://schemas.openxmlformats.org/officeDocument/2006/relationships/image" Target="../media/image703.png"/><Relationship Id="rId5" Type="http://schemas.openxmlformats.org/officeDocument/2006/relationships/image" Target="../media/image699.png"/><Relationship Id="rId15" Type="http://schemas.openxmlformats.org/officeDocument/2006/relationships/image" Target="../media/image707.png"/><Relationship Id="rId10" Type="http://schemas.openxmlformats.org/officeDocument/2006/relationships/image" Target="../media/image702.png"/><Relationship Id="rId19" Type="http://schemas.openxmlformats.org/officeDocument/2006/relationships/image" Target="../media/image640.png"/><Relationship Id="rId4" Type="http://schemas.openxmlformats.org/officeDocument/2006/relationships/image" Target="../media/image28.png"/><Relationship Id="rId9" Type="http://schemas.openxmlformats.org/officeDocument/2006/relationships/image" Target="../media/image637.png"/><Relationship Id="rId14" Type="http://schemas.openxmlformats.org/officeDocument/2006/relationships/image" Target="../media/image70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7" Type="http://schemas.openxmlformats.org/officeDocument/2006/relationships/image" Target="../media/image715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714.png"/><Relationship Id="rId4" Type="http://schemas.openxmlformats.org/officeDocument/2006/relationships/image" Target="../media/image71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13" Type="http://schemas.openxmlformats.org/officeDocument/2006/relationships/image" Target="../media/image725.png"/><Relationship Id="rId18" Type="http://schemas.openxmlformats.org/officeDocument/2006/relationships/image" Target="../media/image730.png"/><Relationship Id="rId3" Type="http://schemas.openxmlformats.org/officeDocument/2006/relationships/image" Target="../media/image28.png"/><Relationship Id="rId21" Type="http://schemas.openxmlformats.org/officeDocument/2006/relationships/image" Target="../media/image733.png"/><Relationship Id="rId7" Type="http://schemas.openxmlformats.org/officeDocument/2006/relationships/image" Target="../media/image719.png"/><Relationship Id="rId12" Type="http://schemas.openxmlformats.org/officeDocument/2006/relationships/image" Target="../media/image724.png"/><Relationship Id="rId17" Type="http://schemas.openxmlformats.org/officeDocument/2006/relationships/image" Target="../media/image729.png"/><Relationship Id="rId2" Type="http://schemas.openxmlformats.org/officeDocument/2006/relationships/image" Target="../media/image714.png"/><Relationship Id="rId16" Type="http://schemas.openxmlformats.org/officeDocument/2006/relationships/image" Target="../media/image728.png"/><Relationship Id="rId20" Type="http://schemas.openxmlformats.org/officeDocument/2006/relationships/image" Target="../media/image7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8.png"/><Relationship Id="rId11" Type="http://schemas.openxmlformats.org/officeDocument/2006/relationships/image" Target="../media/image723.png"/><Relationship Id="rId5" Type="http://schemas.openxmlformats.org/officeDocument/2006/relationships/image" Target="../media/image717.png"/><Relationship Id="rId15" Type="http://schemas.openxmlformats.org/officeDocument/2006/relationships/image" Target="../media/image727.png"/><Relationship Id="rId10" Type="http://schemas.openxmlformats.org/officeDocument/2006/relationships/image" Target="../media/image722.png"/><Relationship Id="rId19" Type="http://schemas.openxmlformats.org/officeDocument/2006/relationships/image" Target="../media/image731.png"/><Relationship Id="rId4" Type="http://schemas.openxmlformats.org/officeDocument/2006/relationships/image" Target="../media/image716.png"/><Relationship Id="rId9" Type="http://schemas.openxmlformats.org/officeDocument/2006/relationships/image" Target="../media/image721.png"/><Relationship Id="rId14" Type="http://schemas.openxmlformats.org/officeDocument/2006/relationships/image" Target="../media/image726.png"/><Relationship Id="rId22" Type="http://schemas.openxmlformats.org/officeDocument/2006/relationships/image" Target="../media/image734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9.png"/><Relationship Id="rId13" Type="http://schemas.openxmlformats.org/officeDocument/2006/relationships/image" Target="../media/image744.png"/><Relationship Id="rId3" Type="http://schemas.openxmlformats.org/officeDocument/2006/relationships/image" Target="../media/image28.png"/><Relationship Id="rId7" Type="http://schemas.openxmlformats.org/officeDocument/2006/relationships/image" Target="../media/image738.png"/><Relationship Id="rId12" Type="http://schemas.openxmlformats.org/officeDocument/2006/relationships/image" Target="../media/image743.png"/><Relationship Id="rId2" Type="http://schemas.openxmlformats.org/officeDocument/2006/relationships/image" Target="../media/image714.png"/><Relationship Id="rId16" Type="http://schemas.openxmlformats.org/officeDocument/2006/relationships/image" Target="../media/image7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7.png"/><Relationship Id="rId11" Type="http://schemas.openxmlformats.org/officeDocument/2006/relationships/image" Target="../media/image742.png"/><Relationship Id="rId5" Type="http://schemas.openxmlformats.org/officeDocument/2006/relationships/image" Target="../media/image736.png"/><Relationship Id="rId15" Type="http://schemas.openxmlformats.org/officeDocument/2006/relationships/image" Target="../media/image746.png"/><Relationship Id="rId10" Type="http://schemas.openxmlformats.org/officeDocument/2006/relationships/image" Target="../media/image741.png"/><Relationship Id="rId4" Type="http://schemas.openxmlformats.org/officeDocument/2006/relationships/image" Target="../media/image735.png"/><Relationship Id="rId9" Type="http://schemas.openxmlformats.org/officeDocument/2006/relationships/image" Target="../media/image740.png"/><Relationship Id="rId14" Type="http://schemas.openxmlformats.org/officeDocument/2006/relationships/image" Target="../media/image7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2.png"/><Relationship Id="rId13" Type="http://schemas.openxmlformats.org/officeDocument/2006/relationships/image" Target="../media/image757.png"/><Relationship Id="rId3" Type="http://schemas.openxmlformats.org/officeDocument/2006/relationships/image" Target="../media/image28.png"/><Relationship Id="rId7" Type="http://schemas.openxmlformats.org/officeDocument/2006/relationships/image" Target="../media/image751.png"/><Relationship Id="rId12" Type="http://schemas.openxmlformats.org/officeDocument/2006/relationships/image" Target="../media/image756.png"/><Relationship Id="rId2" Type="http://schemas.openxmlformats.org/officeDocument/2006/relationships/image" Target="../media/image714.png"/><Relationship Id="rId16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0.png"/><Relationship Id="rId11" Type="http://schemas.openxmlformats.org/officeDocument/2006/relationships/image" Target="../media/image755.png"/><Relationship Id="rId5" Type="http://schemas.openxmlformats.org/officeDocument/2006/relationships/image" Target="../media/image749.png"/><Relationship Id="rId15" Type="http://schemas.openxmlformats.org/officeDocument/2006/relationships/image" Target="../media/image759.png"/><Relationship Id="rId10" Type="http://schemas.openxmlformats.org/officeDocument/2006/relationships/image" Target="../media/image754.png"/><Relationship Id="rId4" Type="http://schemas.openxmlformats.org/officeDocument/2006/relationships/image" Target="../media/image748.png"/><Relationship Id="rId9" Type="http://schemas.openxmlformats.org/officeDocument/2006/relationships/image" Target="../media/image753.png"/><Relationship Id="rId14" Type="http://schemas.openxmlformats.org/officeDocument/2006/relationships/image" Target="../media/image75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4.png"/><Relationship Id="rId5" Type="http://schemas.openxmlformats.org/officeDocument/2006/relationships/image" Target="../media/image763.png"/><Relationship Id="rId4" Type="http://schemas.openxmlformats.org/officeDocument/2006/relationships/image" Target="../media/image76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7.png"/><Relationship Id="rId4" Type="http://schemas.openxmlformats.org/officeDocument/2006/relationships/image" Target="../media/image76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9.png"/><Relationship Id="rId2" Type="http://schemas.openxmlformats.org/officeDocument/2006/relationships/image" Target="../media/image7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6.png"/><Relationship Id="rId3" Type="http://schemas.openxmlformats.org/officeDocument/2006/relationships/image" Target="../media/image772.png"/><Relationship Id="rId7" Type="http://schemas.openxmlformats.org/officeDocument/2006/relationships/image" Target="../media/image775.png"/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774.png"/><Relationship Id="rId10" Type="http://schemas.openxmlformats.org/officeDocument/2006/relationships/image" Target="../media/image778.png"/><Relationship Id="rId4" Type="http://schemas.openxmlformats.org/officeDocument/2006/relationships/image" Target="../media/image773.png"/><Relationship Id="rId9" Type="http://schemas.openxmlformats.org/officeDocument/2006/relationships/image" Target="../media/image77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3.png"/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6.png"/><Relationship Id="rId5" Type="http://schemas.openxmlformats.org/officeDocument/2006/relationships/image" Target="../media/image785.png"/><Relationship Id="rId4" Type="http://schemas.openxmlformats.org/officeDocument/2006/relationships/image" Target="../media/image78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8.png"/><Relationship Id="rId2" Type="http://schemas.openxmlformats.org/officeDocument/2006/relationships/image" Target="../media/image7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4.png"/><Relationship Id="rId5" Type="http://schemas.openxmlformats.org/officeDocument/2006/relationships/image" Target="../media/image793.png"/><Relationship Id="rId4" Type="http://schemas.openxmlformats.org/officeDocument/2006/relationships/image" Target="../media/image79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png"/><Relationship Id="rId2" Type="http://schemas.openxmlformats.org/officeDocument/2006/relationships/image" Target="../media/image7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9.png"/><Relationship Id="rId2" Type="http://schemas.openxmlformats.org/officeDocument/2006/relationships/image" Target="../media/image7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1.png"/><Relationship Id="rId4" Type="http://schemas.openxmlformats.org/officeDocument/2006/relationships/image" Target="../media/image80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3.png"/><Relationship Id="rId7" Type="http://schemas.openxmlformats.org/officeDocument/2006/relationships/image" Target="../media/image807.png"/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6.png"/><Relationship Id="rId5" Type="http://schemas.openxmlformats.org/officeDocument/2006/relationships/image" Target="../media/image805.png"/><Relationship Id="rId4" Type="http://schemas.openxmlformats.org/officeDocument/2006/relationships/image" Target="../media/image80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4.png"/><Relationship Id="rId4" Type="http://schemas.openxmlformats.org/officeDocument/2006/relationships/image" Target="../media/image81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6.png"/><Relationship Id="rId2" Type="http://schemas.openxmlformats.org/officeDocument/2006/relationships/image" Target="../media/image8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8.png"/><Relationship Id="rId4" Type="http://schemas.openxmlformats.org/officeDocument/2006/relationships/image" Target="../media/image81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png"/><Relationship Id="rId2" Type="http://schemas.openxmlformats.org/officeDocument/2006/relationships/image" Target="../media/image8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6.png"/><Relationship Id="rId2" Type="http://schemas.openxmlformats.org/officeDocument/2006/relationships/image" Target="../media/image8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8.png"/><Relationship Id="rId4" Type="http://schemas.openxmlformats.org/officeDocument/2006/relationships/image" Target="../media/image82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5.png"/><Relationship Id="rId2" Type="http://schemas.openxmlformats.org/officeDocument/2006/relationships/image" Target="../media/image834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7.png"/><Relationship Id="rId2" Type="http://schemas.openxmlformats.org/officeDocument/2006/relationships/image" Target="../media/image8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35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4.png"/><Relationship Id="rId3" Type="http://schemas.openxmlformats.org/officeDocument/2006/relationships/image" Target="../media/image839.png"/><Relationship Id="rId7" Type="http://schemas.openxmlformats.org/officeDocument/2006/relationships/image" Target="../media/image843.png"/><Relationship Id="rId2" Type="http://schemas.openxmlformats.org/officeDocument/2006/relationships/image" Target="../media/image8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2.png"/><Relationship Id="rId11" Type="http://schemas.openxmlformats.org/officeDocument/2006/relationships/image" Target="../media/image28.png"/><Relationship Id="rId5" Type="http://schemas.openxmlformats.org/officeDocument/2006/relationships/image" Target="../media/image841.png"/><Relationship Id="rId10" Type="http://schemas.openxmlformats.org/officeDocument/2006/relationships/image" Target="../media/image846.png"/><Relationship Id="rId4" Type="http://schemas.openxmlformats.org/officeDocument/2006/relationships/image" Target="../media/image840.png"/><Relationship Id="rId9" Type="http://schemas.openxmlformats.org/officeDocument/2006/relationships/image" Target="../media/image84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7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3.png"/><Relationship Id="rId3" Type="http://schemas.openxmlformats.org/officeDocument/2006/relationships/image" Target="../media/image28.png"/><Relationship Id="rId7" Type="http://schemas.openxmlformats.org/officeDocument/2006/relationships/image" Target="../media/image852.png"/><Relationship Id="rId2" Type="http://schemas.openxmlformats.org/officeDocument/2006/relationships/image" Target="../media/image8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1.png"/><Relationship Id="rId5" Type="http://schemas.openxmlformats.org/officeDocument/2006/relationships/image" Target="../media/image850.png"/><Relationship Id="rId4" Type="http://schemas.openxmlformats.org/officeDocument/2006/relationships/image" Target="../media/image849.png"/><Relationship Id="rId9" Type="http://schemas.openxmlformats.org/officeDocument/2006/relationships/image" Target="../media/image85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8.png"/><Relationship Id="rId4" Type="http://schemas.openxmlformats.org/officeDocument/2006/relationships/image" Target="../media/image857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.png"/><Relationship Id="rId3" Type="http://schemas.openxmlformats.org/officeDocument/2006/relationships/image" Target="../media/image860.png"/><Relationship Id="rId7" Type="http://schemas.openxmlformats.org/officeDocument/2006/relationships/image" Target="../media/image862.png"/><Relationship Id="rId2" Type="http://schemas.openxmlformats.org/officeDocument/2006/relationships/image" Target="../media/image8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1.png"/><Relationship Id="rId5" Type="http://schemas.openxmlformats.org/officeDocument/2006/relationships/image" Target="../media/image58.png"/><Relationship Id="rId10" Type="http://schemas.openxmlformats.org/officeDocument/2006/relationships/image" Target="../media/image865.png"/><Relationship Id="rId4" Type="http://schemas.openxmlformats.org/officeDocument/2006/relationships/image" Target="../media/image856.png"/><Relationship Id="rId9" Type="http://schemas.openxmlformats.org/officeDocument/2006/relationships/image" Target="../media/image864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1.png"/><Relationship Id="rId3" Type="http://schemas.openxmlformats.org/officeDocument/2006/relationships/image" Target="../media/image58.png"/><Relationship Id="rId7" Type="http://schemas.openxmlformats.org/officeDocument/2006/relationships/image" Target="../media/image870.png"/><Relationship Id="rId2" Type="http://schemas.openxmlformats.org/officeDocument/2006/relationships/image" Target="../media/image8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9.png"/><Relationship Id="rId5" Type="http://schemas.openxmlformats.org/officeDocument/2006/relationships/image" Target="../media/image868.png"/><Relationship Id="rId4" Type="http://schemas.openxmlformats.org/officeDocument/2006/relationships/image" Target="../media/image8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6.png"/><Relationship Id="rId2" Type="http://schemas.openxmlformats.org/officeDocument/2006/relationships/image" Target="../media/image8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4.png"/><Relationship Id="rId5" Type="http://schemas.openxmlformats.org/officeDocument/2006/relationships/image" Target="../media/image873.png"/><Relationship Id="rId4" Type="http://schemas.openxmlformats.org/officeDocument/2006/relationships/image" Target="../media/image5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58.png"/><Relationship Id="rId7" Type="http://schemas.openxmlformats.org/officeDocument/2006/relationships/image" Target="../media/image879.png"/><Relationship Id="rId2" Type="http://schemas.openxmlformats.org/officeDocument/2006/relationships/image" Target="../media/image8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8.png"/><Relationship Id="rId5" Type="http://schemas.openxmlformats.org/officeDocument/2006/relationships/image" Target="../media/image877.png"/><Relationship Id="rId4" Type="http://schemas.openxmlformats.org/officeDocument/2006/relationships/image" Target="../media/image876.png"/><Relationship Id="rId9" Type="http://schemas.openxmlformats.org/officeDocument/2006/relationships/image" Target="../media/image88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885.png"/><Relationship Id="rId2" Type="http://schemas.openxmlformats.org/officeDocument/2006/relationships/image" Target="../media/image8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4.png"/><Relationship Id="rId5" Type="http://schemas.openxmlformats.org/officeDocument/2006/relationships/image" Target="../media/image883.png"/><Relationship Id="rId4" Type="http://schemas.openxmlformats.org/officeDocument/2006/relationships/image" Target="../media/image88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7.png"/><Relationship Id="rId2" Type="http://schemas.openxmlformats.org/officeDocument/2006/relationships/image" Target="../media/image8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8.png"/><Relationship Id="rId4" Type="http://schemas.openxmlformats.org/officeDocument/2006/relationships/image" Target="../media/image3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1.png"/><Relationship Id="rId5" Type="http://schemas.openxmlformats.org/officeDocument/2006/relationships/image" Target="../media/image890.png"/><Relationship Id="rId4" Type="http://schemas.openxmlformats.org/officeDocument/2006/relationships/image" Target="../media/image280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7.png"/><Relationship Id="rId13" Type="http://schemas.openxmlformats.org/officeDocument/2006/relationships/image" Target="../media/image902.png"/><Relationship Id="rId3" Type="http://schemas.openxmlformats.org/officeDocument/2006/relationships/image" Target="../media/image893.png"/><Relationship Id="rId7" Type="http://schemas.openxmlformats.org/officeDocument/2006/relationships/image" Target="../media/image896.png"/><Relationship Id="rId12" Type="http://schemas.openxmlformats.org/officeDocument/2006/relationships/image" Target="../media/image901.png"/><Relationship Id="rId2" Type="http://schemas.openxmlformats.org/officeDocument/2006/relationships/image" Target="../media/image8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5.png"/><Relationship Id="rId11" Type="http://schemas.openxmlformats.org/officeDocument/2006/relationships/image" Target="../media/image900.png"/><Relationship Id="rId5" Type="http://schemas.openxmlformats.org/officeDocument/2006/relationships/image" Target="../media/image894.png"/><Relationship Id="rId15" Type="http://schemas.openxmlformats.org/officeDocument/2006/relationships/image" Target="../media/image904.png"/><Relationship Id="rId10" Type="http://schemas.openxmlformats.org/officeDocument/2006/relationships/image" Target="../media/image899.png"/><Relationship Id="rId4" Type="http://schemas.openxmlformats.org/officeDocument/2006/relationships/image" Target="../media/image28.png"/><Relationship Id="rId9" Type="http://schemas.openxmlformats.org/officeDocument/2006/relationships/image" Target="../media/image898.png"/><Relationship Id="rId14" Type="http://schemas.openxmlformats.org/officeDocument/2006/relationships/image" Target="../media/image90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9.png"/><Relationship Id="rId3" Type="http://schemas.openxmlformats.org/officeDocument/2006/relationships/image" Target="../media/image906.png"/><Relationship Id="rId7" Type="http://schemas.openxmlformats.org/officeDocument/2006/relationships/image" Target="../media/image908.png"/><Relationship Id="rId12" Type="http://schemas.openxmlformats.org/officeDocument/2006/relationships/image" Target="../media/image913.png"/><Relationship Id="rId2" Type="http://schemas.openxmlformats.org/officeDocument/2006/relationships/image" Target="../media/image9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7.png"/><Relationship Id="rId11" Type="http://schemas.openxmlformats.org/officeDocument/2006/relationships/image" Target="../media/image912.png"/><Relationship Id="rId5" Type="http://schemas.openxmlformats.org/officeDocument/2006/relationships/image" Target="../media/image280.png"/><Relationship Id="rId10" Type="http://schemas.openxmlformats.org/officeDocument/2006/relationships/image" Target="../media/image911.png"/><Relationship Id="rId4" Type="http://schemas.openxmlformats.org/officeDocument/2006/relationships/image" Target="../media/image28.png"/><Relationship Id="rId9" Type="http://schemas.openxmlformats.org/officeDocument/2006/relationships/image" Target="../media/image910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4.png"/><Relationship Id="rId13" Type="http://schemas.openxmlformats.org/officeDocument/2006/relationships/image" Target="../media/image918.png"/><Relationship Id="rId3" Type="http://schemas.openxmlformats.org/officeDocument/2006/relationships/image" Target="../media/image906.png"/><Relationship Id="rId7" Type="http://schemas.openxmlformats.org/officeDocument/2006/relationships/image" Target="../media/image909.png"/><Relationship Id="rId12" Type="http://schemas.openxmlformats.org/officeDocument/2006/relationships/image" Target="../media/image917.png"/><Relationship Id="rId2" Type="http://schemas.openxmlformats.org/officeDocument/2006/relationships/image" Target="../media/image905.png"/><Relationship Id="rId16" Type="http://schemas.openxmlformats.org/officeDocument/2006/relationships/image" Target="../media/image9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8.png"/><Relationship Id="rId11" Type="http://schemas.openxmlformats.org/officeDocument/2006/relationships/image" Target="../media/image916.png"/><Relationship Id="rId5" Type="http://schemas.openxmlformats.org/officeDocument/2006/relationships/image" Target="../media/image280.png"/><Relationship Id="rId15" Type="http://schemas.openxmlformats.org/officeDocument/2006/relationships/image" Target="../media/image920.png"/><Relationship Id="rId10" Type="http://schemas.openxmlformats.org/officeDocument/2006/relationships/image" Target="../media/image915.png"/><Relationship Id="rId4" Type="http://schemas.openxmlformats.org/officeDocument/2006/relationships/image" Target="../media/image28.png"/><Relationship Id="rId9" Type="http://schemas.openxmlformats.org/officeDocument/2006/relationships/image" Target="../media/image912.png"/><Relationship Id="rId14" Type="http://schemas.openxmlformats.org/officeDocument/2006/relationships/image" Target="../media/image919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2.png"/><Relationship Id="rId13" Type="http://schemas.openxmlformats.org/officeDocument/2006/relationships/image" Target="../media/image927.png"/><Relationship Id="rId3" Type="http://schemas.openxmlformats.org/officeDocument/2006/relationships/image" Target="../media/image906.png"/><Relationship Id="rId7" Type="http://schemas.openxmlformats.org/officeDocument/2006/relationships/image" Target="../media/image909.png"/><Relationship Id="rId12" Type="http://schemas.openxmlformats.org/officeDocument/2006/relationships/image" Target="../media/image926.png"/><Relationship Id="rId2" Type="http://schemas.openxmlformats.org/officeDocument/2006/relationships/image" Target="../media/image9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8.png"/><Relationship Id="rId11" Type="http://schemas.openxmlformats.org/officeDocument/2006/relationships/image" Target="../media/image925.png"/><Relationship Id="rId5" Type="http://schemas.openxmlformats.org/officeDocument/2006/relationships/image" Target="../media/image280.png"/><Relationship Id="rId10" Type="http://schemas.openxmlformats.org/officeDocument/2006/relationships/image" Target="../media/image924.png"/><Relationship Id="rId4" Type="http://schemas.openxmlformats.org/officeDocument/2006/relationships/image" Target="../media/image28.png"/><Relationship Id="rId9" Type="http://schemas.openxmlformats.org/officeDocument/2006/relationships/image" Target="../media/image923.png"/><Relationship Id="rId14" Type="http://schemas.openxmlformats.org/officeDocument/2006/relationships/image" Target="../media/image92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9.png"/><Relationship Id="rId3" Type="http://schemas.openxmlformats.org/officeDocument/2006/relationships/image" Target="../media/image906.png"/><Relationship Id="rId7" Type="http://schemas.openxmlformats.org/officeDocument/2006/relationships/image" Target="../media/image909.png"/><Relationship Id="rId2" Type="http://schemas.openxmlformats.org/officeDocument/2006/relationships/image" Target="../media/image9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8.png"/><Relationship Id="rId11" Type="http://schemas.openxmlformats.org/officeDocument/2006/relationships/image" Target="../media/image932.png"/><Relationship Id="rId5" Type="http://schemas.openxmlformats.org/officeDocument/2006/relationships/image" Target="../media/image280.png"/><Relationship Id="rId10" Type="http://schemas.openxmlformats.org/officeDocument/2006/relationships/image" Target="../media/image931.png"/><Relationship Id="rId4" Type="http://schemas.openxmlformats.org/officeDocument/2006/relationships/image" Target="../media/image28.png"/><Relationship Id="rId9" Type="http://schemas.openxmlformats.org/officeDocument/2006/relationships/image" Target="../media/image9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3.png"/><Relationship Id="rId3" Type="http://schemas.openxmlformats.org/officeDocument/2006/relationships/image" Target="../media/image906.png"/><Relationship Id="rId7" Type="http://schemas.openxmlformats.org/officeDocument/2006/relationships/image" Target="../media/image908.png"/><Relationship Id="rId2" Type="http://schemas.openxmlformats.org/officeDocument/2006/relationships/image" Target="../media/image9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7.png"/><Relationship Id="rId11" Type="http://schemas.openxmlformats.org/officeDocument/2006/relationships/image" Target="../media/image936.png"/><Relationship Id="rId5" Type="http://schemas.openxmlformats.org/officeDocument/2006/relationships/image" Target="../media/image280.png"/><Relationship Id="rId10" Type="http://schemas.openxmlformats.org/officeDocument/2006/relationships/image" Target="../media/image935.png"/><Relationship Id="rId4" Type="http://schemas.openxmlformats.org/officeDocument/2006/relationships/image" Target="../media/image28.png"/><Relationship Id="rId9" Type="http://schemas.openxmlformats.org/officeDocument/2006/relationships/image" Target="../media/image934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8.png"/><Relationship Id="rId3" Type="http://schemas.openxmlformats.org/officeDocument/2006/relationships/image" Target="../media/image906.png"/><Relationship Id="rId7" Type="http://schemas.openxmlformats.org/officeDocument/2006/relationships/image" Target="../media/image907.png"/><Relationship Id="rId12" Type="http://schemas.openxmlformats.org/officeDocument/2006/relationships/image" Target="../media/image936.png"/><Relationship Id="rId2" Type="http://schemas.openxmlformats.org/officeDocument/2006/relationships/image" Target="../media/image9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7.png"/><Relationship Id="rId11" Type="http://schemas.openxmlformats.org/officeDocument/2006/relationships/image" Target="../media/image940.png"/><Relationship Id="rId5" Type="http://schemas.openxmlformats.org/officeDocument/2006/relationships/image" Target="../media/image280.png"/><Relationship Id="rId10" Type="http://schemas.openxmlformats.org/officeDocument/2006/relationships/image" Target="../media/image939.png"/><Relationship Id="rId4" Type="http://schemas.openxmlformats.org/officeDocument/2006/relationships/image" Target="../media/image28.png"/><Relationship Id="rId9" Type="http://schemas.openxmlformats.org/officeDocument/2006/relationships/image" Target="../media/image93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1.png"/><Relationship Id="rId3" Type="http://schemas.openxmlformats.org/officeDocument/2006/relationships/image" Target="../media/image906.png"/><Relationship Id="rId7" Type="http://schemas.openxmlformats.org/officeDocument/2006/relationships/image" Target="../media/image908.png"/><Relationship Id="rId2" Type="http://schemas.openxmlformats.org/officeDocument/2006/relationships/image" Target="../media/image9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7.png"/><Relationship Id="rId11" Type="http://schemas.openxmlformats.org/officeDocument/2006/relationships/image" Target="../media/image943.png"/><Relationship Id="rId5" Type="http://schemas.openxmlformats.org/officeDocument/2006/relationships/image" Target="../media/image280.png"/><Relationship Id="rId10" Type="http://schemas.openxmlformats.org/officeDocument/2006/relationships/image" Target="../media/image936.png"/><Relationship Id="rId4" Type="http://schemas.openxmlformats.org/officeDocument/2006/relationships/image" Target="../media/image28.png"/><Relationship Id="rId9" Type="http://schemas.openxmlformats.org/officeDocument/2006/relationships/image" Target="../media/image94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947.png"/><Relationship Id="rId2" Type="http://schemas.openxmlformats.org/officeDocument/2006/relationships/image" Target="../media/image9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6.png"/><Relationship Id="rId5" Type="http://schemas.openxmlformats.org/officeDocument/2006/relationships/image" Target="../media/image945.png"/><Relationship Id="rId4" Type="http://schemas.openxmlformats.org/officeDocument/2006/relationships/image" Target="../media/image28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950.png"/><Relationship Id="rId2" Type="http://schemas.openxmlformats.org/officeDocument/2006/relationships/image" Target="../media/image9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9.png"/><Relationship Id="rId5" Type="http://schemas.openxmlformats.org/officeDocument/2006/relationships/image" Target="../media/image948.png"/><Relationship Id="rId4" Type="http://schemas.openxmlformats.org/officeDocument/2006/relationships/image" Target="../media/image28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2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3.png"/><Relationship Id="rId5" Type="http://schemas.openxmlformats.org/officeDocument/2006/relationships/image" Target="../media/image894.png"/><Relationship Id="rId4" Type="http://schemas.openxmlformats.org/officeDocument/2006/relationships/image" Target="../media/image2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9.png"/><Relationship Id="rId13" Type="http://schemas.openxmlformats.org/officeDocument/2006/relationships/image" Target="../media/image963.png"/><Relationship Id="rId3" Type="http://schemas.openxmlformats.org/officeDocument/2006/relationships/image" Target="../media/image955.png"/><Relationship Id="rId7" Type="http://schemas.openxmlformats.org/officeDocument/2006/relationships/image" Target="../media/image958.png"/><Relationship Id="rId12" Type="http://schemas.openxmlformats.org/officeDocument/2006/relationships/image" Target="../media/image962.png"/><Relationship Id="rId2" Type="http://schemas.openxmlformats.org/officeDocument/2006/relationships/image" Target="../media/image954.png"/><Relationship Id="rId16" Type="http://schemas.openxmlformats.org/officeDocument/2006/relationships/image" Target="../media/image9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7.png"/><Relationship Id="rId11" Type="http://schemas.openxmlformats.org/officeDocument/2006/relationships/image" Target="../media/image961.png"/><Relationship Id="rId5" Type="http://schemas.openxmlformats.org/officeDocument/2006/relationships/image" Target="../media/image28.png"/><Relationship Id="rId15" Type="http://schemas.openxmlformats.org/officeDocument/2006/relationships/image" Target="../media/image965.png"/><Relationship Id="rId10" Type="http://schemas.openxmlformats.org/officeDocument/2006/relationships/image" Target="../media/image280.png"/><Relationship Id="rId4" Type="http://schemas.openxmlformats.org/officeDocument/2006/relationships/image" Target="../media/image956.png"/><Relationship Id="rId9" Type="http://schemas.openxmlformats.org/officeDocument/2006/relationships/image" Target="../media/image960.png"/><Relationship Id="rId14" Type="http://schemas.openxmlformats.org/officeDocument/2006/relationships/image" Target="../media/image964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8.png"/><Relationship Id="rId13" Type="http://schemas.openxmlformats.org/officeDocument/2006/relationships/image" Target="../media/image972.png"/><Relationship Id="rId3" Type="http://schemas.openxmlformats.org/officeDocument/2006/relationships/image" Target="../media/image955.png"/><Relationship Id="rId7" Type="http://schemas.openxmlformats.org/officeDocument/2006/relationships/image" Target="../media/image958.png"/><Relationship Id="rId12" Type="http://schemas.openxmlformats.org/officeDocument/2006/relationships/image" Target="../media/image971.png"/><Relationship Id="rId2" Type="http://schemas.openxmlformats.org/officeDocument/2006/relationships/image" Target="../media/image954.png"/><Relationship Id="rId16" Type="http://schemas.openxmlformats.org/officeDocument/2006/relationships/image" Target="../media/image9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7.png"/><Relationship Id="rId11" Type="http://schemas.openxmlformats.org/officeDocument/2006/relationships/image" Target="../media/image970.png"/><Relationship Id="rId5" Type="http://schemas.openxmlformats.org/officeDocument/2006/relationships/image" Target="../media/image28.png"/><Relationship Id="rId15" Type="http://schemas.openxmlformats.org/officeDocument/2006/relationships/image" Target="../media/image974.png"/><Relationship Id="rId10" Type="http://schemas.openxmlformats.org/officeDocument/2006/relationships/image" Target="../media/image280.png"/><Relationship Id="rId4" Type="http://schemas.openxmlformats.org/officeDocument/2006/relationships/image" Target="../media/image956.png"/><Relationship Id="rId9" Type="http://schemas.openxmlformats.org/officeDocument/2006/relationships/image" Target="../media/image969.png"/><Relationship Id="rId14" Type="http://schemas.openxmlformats.org/officeDocument/2006/relationships/image" Target="../media/image97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7.png"/><Relationship Id="rId5" Type="http://schemas.openxmlformats.org/officeDocument/2006/relationships/image" Target="../media/image976.png"/><Relationship Id="rId4" Type="http://schemas.openxmlformats.org/officeDocument/2006/relationships/image" Target="../media/image9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5.pn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81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24" Type="http://schemas.openxmlformats.org/officeDocument/2006/relationships/image" Target="../media/image106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2.png"/><Relationship Id="rId18" Type="http://schemas.openxmlformats.org/officeDocument/2006/relationships/image" Target="../media/image146.png"/><Relationship Id="rId3" Type="http://schemas.openxmlformats.org/officeDocument/2006/relationships/image" Target="../media/image90.png"/><Relationship Id="rId7" Type="http://schemas.openxmlformats.org/officeDocument/2006/relationships/image" Target="../media/image88.png"/><Relationship Id="rId12" Type="http://schemas.openxmlformats.org/officeDocument/2006/relationships/image" Target="../media/image141.png"/><Relationship Id="rId17" Type="http://schemas.openxmlformats.org/officeDocument/2006/relationships/image" Target="../media/image145.png"/><Relationship Id="rId2" Type="http://schemas.openxmlformats.org/officeDocument/2006/relationships/image" Target="../media/image135.png"/><Relationship Id="rId16" Type="http://schemas.openxmlformats.org/officeDocument/2006/relationships/image" Target="../media/image144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0.png"/><Relationship Id="rId5" Type="http://schemas.openxmlformats.org/officeDocument/2006/relationships/image" Target="../media/image104.png"/><Relationship Id="rId15" Type="http://schemas.openxmlformats.org/officeDocument/2006/relationships/image" Target="../media/image143.png"/><Relationship Id="rId10" Type="http://schemas.openxmlformats.org/officeDocument/2006/relationships/image" Target="../media/image93.png"/><Relationship Id="rId19" Type="http://schemas.openxmlformats.org/officeDocument/2006/relationships/image" Target="../media/image147.png"/><Relationship Id="rId4" Type="http://schemas.openxmlformats.org/officeDocument/2006/relationships/image" Target="../media/image136.png"/><Relationship Id="rId9" Type="http://schemas.openxmlformats.org/officeDocument/2006/relationships/image" Target="../media/image139.png"/><Relationship Id="rId1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3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1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37.png"/><Relationship Id="rId18" Type="http://schemas.openxmlformats.org/officeDocument/2006/relationships/image" Target="../media/image180.png"/><Relationship Id="rId26" Type="http://schemas.openxmlformats.org/officeDocument/2006/relationships/image" Target="../media/image186.png"/><Relationship Id="rId3" Type="http://schemas.openxmlformats.org/officeDocument/2006/relationships/image" Target="../media/image89.png"/><Relationship Id="rId21" Type="http://schemas.openxmlformats.org/officeDocument/2006/relationships/image" Target="../media/image181.png"/><Relationship Id="rId7" Type="http://schemas.openxmlformats.org/officeDocument/2006/relationships/image" Target="../media/image93.png"/><Relationship Id="rId12" Type="http://schemas.openxmlformats.org/officeDocument/2006/relationships/image" Target="../media/image176.png"/><Relationship Id="rId17" Type="http://schemas.openxmlformats.org/officeDocument/2006/relationships/image" Target="../media/image179.png"/><Relationship Id="rId25" Type="http://schemas.openxmlformats.org/officeDocument/2006/relationships/image" Target="../media/image185.png"/><Relationship Id="rId2" Type="http://schemas.openxmlformats.org/officeDocument/2006/relationships/image" Target="../media/image172.png"/><Relationship Id="rId16" Type="http://schemas.openxmlformats.org/officeDocument/2006/relationships/image" Target="../media/image17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175.png"/><Relationship Id="rId24" Type="http://schemas.openxmlformats.org/officeDocument/2006/relationships/image" Target="../media/image184.png"/><Relationship Id="rId5" Type="http://schemas.openxmlformats.org/officeDocument/2006/relationships/image" Target="../media/image173.png"/><Relationship Id="rId15" Type="http://schemas.openxmlformats.org/officeDocument/2006/relationships/image" Target="../media/image177.png"/><Relationship Id="rId23" Type="http://schemas.openxmlformats.org/officeDocument/2006/relationships/image" Target="../media/image183.png"/><Relationship Id="rId10" Type="http://schemas.openxmlformats.org/officeDocument/2006/relationships/image" Target="../media/image104.png"/><Relationship Id="rId19" Type="http://schemas.openxmlformats.org/officeDocument/2006/relationships/image" Target="../media/image141.png"/><Relationship Id="rId4" Type="http://schemas.openxmlformats.org/officeDocument/2006/relationships/image" Target="../media/image90.png"/><Relationship Id="rId9" Type="http://schemas.openxmlformats.org/officeDocument/2006/relationships/image" Target="../media/image174.png"/><Relationship Id="rId14" Type="http://schemas.openxmlformats.org/officeDocument/2006/relationships/image" Target="../media/image88.png"/><Relationship Id="rId22" Type="http://schemas.openxmlformats.org/officeDocument/2006/relationships/image" Target="../media/image182.png"/><Relationship Id="rId27" Type="http://schemas.openxmlformats.org/officeDocument/2006/relationships/image" Target="../media/image18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98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7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96.png"/><Relationship Id="rId5" Type="http://schemas.openxmlformats.org/officeDocument/2006/relationships/image" Target="../media/image191.png"/><Relationship Id="rId10" Type="http://schemas.openxmlformats.org/officeDocument/2006/relationships/image" Target="../media/image195.png"/><Relationship Id="rId4" Type="http://schemas.openxmlformats.org/officeDocument/2006/relationships/image" Target="../media/image190.png"/><Relationship Id="rId9" Type="http://schemas.openxmlformats.org/officeDocument/2006/relationships/image" Target="../media/image1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35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4.png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6.png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8.png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5.png"/><Relationship Id="rId4" Type="http://schemas.openxmlformats.org/officeDocument/2006/relationships/image" Target="../media/image2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7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9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0" Type="http://schemas.openxmlformats.org/officeDocument/2006/relationships/image" Target="../media/image286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Relationship Id="rId14" Type="http://schemas.openxmlformats.org/officeDocument/2006/relationships/image" Target="../media/image29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18" Type="http://schemas.openxmlformats.org/officeDocument/2006/relationships/image" Target="../media/image304.png"/><Relationship Id="rId3" Type="http://schemas.openxmlformats.org/officeDocument/2006/relationships/image" Target="../media/image291.png"/><Relationship Id="rId21" Type="http://schemas.openxmlformats.org/officeDocument/2006/relationships/image" Target="../media/image307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17" Type="http://schemas.openxmlformats.org/officeDocument/2006/relationships/image" Target="../media/image303.png"/><Relationship Id="rId2" Type="http://schemas.openxmlformats.org/officeDocument/2006/relationships/image" Target="../media/image281.png"/><Relationship Id="rId16" Type="http://schemas.openxmlformats.org/officeDocument/2006/relationships/image" Target="../media/image302.png"/><Relationship Id="rId20" Type="http://schemas.openxmlformats.org/officeDocument/2006/relationships/image" Target="../media/image3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11" Type="http://schemas.openxmlformats.org/officeDocument/2006/relationships/image" Target="../media/image297.png"/><Relationship Id="rId5" Type="http://schemas.openxmlformats.org/officeDocument/2006/relationships/image" Target="../media/image279.png"/><Relationship Id="rId15" Type="http://schemas.openxmlformats.org/officeDocument/2006/relationships/image" Target="../media/image301.png"/><Relationship Id="rId10" Type="http://schemas.openxmlformats.org/officeDocument/2006/relationships/image" Target="../media/image296.png"/><Relationship Id="rId19" Type="http://schemas.openxmlformats.org/officeDocument/2006/relationships/image" Target="../media/image305.png"/><Relationship Id="rId4" Type="http://schemas.openxmlformats.org/officeDocument/2006/relationships/image" Target="../media/image292.pn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281.png"/><Relationship Id="rId7" Type="http://schemas.openxmlformats.org/officeDocument/2006/relationships/image" Target="../media/image298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7.png"/><Relationship Id="rId5" Type="http://schemas.openxmlformats.org/officeDocument/2006/relationships/image" Target="../media/image279.png"/><Relationship Id="rId4" Type="http://schemas.openxmlformats.org/officeDocument/2006/relationships/image" Target="../media/image30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81.png"/><Relationship Id="rId7" Type="http://schemas.openxmlformats.org/officeDocument/2006/relationships/image" Target="../media/image298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7.png"/><Relationship Id="rId5" Type="http://schemas.openxmlformats.org/officeDocument/2006/relationships/image" Target="../media/image279.png"/><Relationship Id="rId10" Type="http://schemas.openxmlformats.org/officeDocument/2006/relationships/image" Target="../media/image313.png"/><Relationship Id="rId4" Type="http://schemas.openxmlformats.org/officeDocument/2006/relationships/image" Target="../media/image310.png"/><Relationship Id="rId9" Type="http://schemas.openxmlformats.org/officeDocument/2006/relationships/image" Target="../media/image31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279.png"/><Relationship Id="rId7" Type="http://schemas.openxmlformats.org/officeDocument/2006/relationships/image" Target="../media/image315.png"/><Relationship Id="rId12" Type="http://schemas.openxmlformats.org/officeDocument/2006/relationships/image" Target="../media/image319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11" Type="http://schemas.openxmlformats.org/officeDocument/2006/relationships/image" Target="../media/image318.png"/><Relationship Id="rId5" Type="http://schemas.openxmlformats.org/officeDocument/2006/relationships/image" Target="../media/image281.png"/><Relationship Id="rId10" Type="http://schemas.openxmlformats.org/officeDocument/2006/relationships/image" Target="../media/image317.png"/><Relationship Id="rId4" Type="http://schemas.openxmlformats.org/officeDocument/2006/relationships/image" Target="../media/image280.png"/><Relationship Id="rId9" Type="http://schemas.openxmlformats.org/officeDocument/2006/relationships/image" Target="../media/image29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20.png"/><Relationship Id="rId7" Type="http://schemas.openxmlformats.org/officeDocument/2006/relationships/image" Target="../media/image321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11" Type="http://schemas.openxmlformats.org/officeDocument/2006/relationships/image" Target="../media/image325.png"/><Relationship Id="rId5" Type="http://schemas.openxmlformats.org/officeDocument/2006/relationships/image" Target="../media/image280.png"/><Relationship Id="rId10" Type="http://schemas.openxmlformats.org/officeDocument/2006/relationships/image" Target="../media/image324.png"/><Relationship Id="rId4" Type="http://schemas.openxmlformats.org/officeDocument/2006/relationships/image" Target="../media/image279.png"/><Relationship Id="rId9" Type="http://schemas.openxmlformats.org/officeDocument/2006/relationships/image" Target="../media/image3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28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332.png"/><Relationship Id="rId3" Type="http://schemas.openxmlformats.org/officeDocument/2006/relationships/image" Target="../media/image326.png"/><Relationship Id="rId7" Type="http://schemas.openxmlformats.org/officeDocument/2006/relationships/image" Target="../media/image328.png"/><Relationship Id="rId12" Type="http://schemas.openxmlformats.org/officeDocument/2006/relationships/image" Target="../media/image303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11" Type="http://schemas.openxmlformats.org/officeDocument/2006/relationships/image" Target="../media/image316.png"/><Relationship Id="rId5" Type="http://schemas.openxmlformats.org/officeDocument/2006/relationships/image" Target="../media/image279.png"/><Relationship Id="rId15" Type="http://schemas.openxmlformats.org/officeDocument/2006/relationships/image" Target="../media/image334.png"/><Relationship Id="rId10" Type="http://schemas.openxmlformats.org/officeDocument/2006/relationships/image" Target="../media/image331.png"/><Relationship Id="rId4" Type="http://schemas.openxmlformats.org/officeDocument/2006/relationships/image" Target="../media/image327.png"/><Relationship Id="rId9" Type="http://schemas.openxmlformats.org/officeDocument/2006/relationships/image" Target="../media/image330.png"/><Relationship Id="rId14" Type="http://schemas.openxmlformats.org/officeDocument/2006/relationships/image" Target="../media/image33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281.png"/><Relationship Id="rId7" Type="http://schemas.openxmlformats.org/officeDocument/2006/relationships/image" Target="../media/image337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6.png"/><Relationship Id="rId5" Type="http://schemas.openxmlformats.org/officeDocument/2006/relationships/image" Target="../media/image279.png"/><Relationship Id="rId10" Type="http://schemas.openxmlformats.org/officeDocument/2006/relationships/image" Target="../media/image340.png"/><Relationship Id="rId4" Type="http://schemas.openxmlformats.org/officeDocument/2006/relationships/image" Target="../media/image335.png"/><Relationship Id="rId9" Type="http://schemas.openxmlformats.org/officeDocument/2006/relationships/image" Target="../media/image33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348.png"/><Relationship Id="rId3" Type="http://schemas.openxmlformats.org/officeDocument/2006/relationships/image" Target="../media/image341.png"/><Relationship Id="rId7" Type="http://schemas.openxmlformats.org/officeDocument/2006/relationships/image" Target="../media/image343.png"/><Relationship Id="rId12" Type="http://schemas.openxmlformats.org/officeDocument/2006/relationships/image" Target="../media/image347.png"/><Relationship Id="rId17" Type="http://schemas.openxmlformats.org/officeDocument/2006/relationships/image" Target="../media/image350.png"/><Relationship Id="rId2" Type="http://schemas.openxmlformats.org/officeDocument/2006/relationships/image" Target="../media/image281.png"/><Relationship Id="rId16" Type="http://schemas.openxmlformats.org/officeDocument/2006/relationships/image" Target="../media/image3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11" Type="http://schemas.openxmlformats.org/officeDocument/2006/relationships/image" Target="../media/image346.png"/><Relationship Id="rId5" Type="http://schemas.openxmlformats.org/officeDocument/2006/relationships/image" Target="../media/image293.png"/><Relationship Id="rId15" Type="http://schemas.openxmlformats.org/officeDocument/2006/relationships/image" Target="../media/image349.png"/><Relationship Id="rId10" Type="http://schemas.openxmlformats.org/officeDocument/2006/relationships/image" Target="../media/image345.png"/><Relationship Id="rId4" Type="http://schemas.openxmlformats.org/officeDocument/2006/relationships/image" Target="../media/image279.png"/><Relationship Id="rId9" Type="http://schemas.openxmlformats.org/officeDocument/2006/relationships/image" Target="../media/image328.png"/><Relationship Id="rId14" Type="http://schemas.openxmlformats.org/officeDocument/2006/relationships/image" Target="../media/image31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281.png"/><Relationship Id="rId7" Type="http://schemas.openxmlformats.org/officeDocument/2006/relationships/image" Target="../media/image347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6.png"/><Relationship Id="rId5" Type="http://schemas.openxmlformats.org/officeDocument/2006/relationships/image" Target="../media/image279.png"/><Relationship Id="rId4" Type="http://schemas.openxmlformats.org/officeDocument/2006/relationships/image" Target="../media/image351.png"/><Relationship Id="rId9" Type="http://schemas.openxmlformats.org/officeDocument/2006/relationships/image" Target="../media/image35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13" Type="http://schemas.openxmlformats.org/officeDocument/2006/relationships/image" Target="../media/image358.png"/><Relationship Id="rId18" Type="http://schemas.openxmlformats.org/officeDocument/2006/relationships/image" Target="../media/image296.png"/><Relationship Id="rId3" Type="http://schemas.openxmlformats.org/officeDocument/2006/relationships/image" Target="../media/image353.png"/><Relationship Id="rId7" Type="http://schemas.openxmlformats.org/officeDocument/2006/relationships/image" Target="../media/image355.png"/><Relationship Id="rId12" Type="http://schemas.openxmlformats.org/officeDocument/2006/relationships/image" Target="../media/image357.png"/><Relationship Id="rId17" Type="http://schemas.openxmlformats.org/officeDocument/2006/relationships/image" Target="../media/image362.png"/><Relationship Id="rId2" Type="http://schemas.openxmlformats.org/officeDocument/2006/relationships/image" Target="../media/image281.png"/><Relationship Id="rId16" Type="http://schemas.openxmlformats.org/officeDocument/2006/relationships/image" Target="../media/image361.png"/><Relationship Id="rId20" Type="http://schemas.openxmlformats.org/officeDocument/2006/relationships/image" Target="../media/image3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4.png"/><Relationship Id="rId11" Type="http://schemas.openxmlformats.org/officeDocument/2006/relationships/image" Target="../media/image316.png"/><Relationship Id="rId5" Type="http://schemas.openxmlformats.org/officeDocument/2006/relationships/image" Target="../media/image293.png"/><Relationship Id="rId15" Type="http://schemas.openxmlformats.org/officeDocument/2006/relationships/image" Target="../media/image360.png"/><Relationship Id="rId10" Type="http://schemas.openxmlformats.org/officeDocument/2006/relationships/image" Target="../media/image299.png"/><Relationship Id="rId19" Type="http://schemas.openxmlformats.org/officeDocument/2006/relationships/image" Target="../media/image363.png"/><Relationship Id="rId4" Type="http://schemas.openxmlformats.org/officeDocument/2006/relationships/image" Target="../media/image279.png"/><Relationship Id="rId9" Type="http://schemas.openxmlformats.org/officeDocument/2006/relationships/image" Target="../media/image294.png"/><Relationship Id="rId14" Type="http://schemas.openxmlformats.org/officeDocument/2006/relationships/image" Target="../media/image35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281.png"/><Relationship Id="rId7" Type="http://schemas.openxmlformats.org/officeDocument/2006/relationships/image" Target="../media/image356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5.png"/><Relationship Id="rId5" Type="http://schemas.openxmlformats.org/officeDocument/2006/relationships/image" Target="../media/image279.png"/><Relationship Id="rId4" Type="http://schemas.openxmlformats.org/officeDocument/2006/relationships/image" Target="../media/image365.png"/><Relationship Id="rId9" Type="http://schemas.openxmlformats.org/officeDocument/2006/relationships/image" Target="../media/image36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373.png"/><Relationship Id="rId3" Type="http://schemas.openxmlformats.org/officeDocument/2006/relationships/image" Target="../media/image368.png"/><Relationship Id="rId7" Type="http://schemas.openxmlformats.org/officeDocument/2006/relationships/image" Target="../media/image370.png"/><Relationship Id="rId12" Type="http://schemas.openxmlformats.org/officeDocument/2006/relationships/image" Target="../media/image37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9.png"/><Relationship Id="rId11" Type="http://schemas.openxmlformats.org/officeDocument/2006/relationships/image" Target="../media/image356.png"/><Relationship Id="rId5" Type="http://schemas.openxmlformats.org/officeDocument/2006/relationships/image" Target="../media/image293.png"/><Relationship Id="rId15" Type="http://schemas.openxmlformats.org/officeDocument/2006/relationships/image" Target="../media/image375.png"/><Relationship Id="rId10" Type="http://schemas.openxmlformats.org/officeDocument/2006/relationships/image" Target="../media/image371.png"/><Relationship Id="rId4" Type="http://schemas.openxmlformats.org/officeDocument/2006/relationships/image" Target="../media/image279.png"/><Relationship Id="rId9" Type="http://schemas.openxmlformats.org/officeDocument/2006/relationships/image" Target="../media/image296.png"/><Relationship Id="rId14" Type="http://schemas.openxmlformats.org/officeDocument/2006/relationships/image" Target="../media/image37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10" Type="http://schemas.openxmlformats.org/officeDocument/2006/relationships/image" Target="../media/image386.png"/><Relationship Id="rId4" Type="http://schemas.openxmlformats.org/officeDocument/2006/relationships/image" Target="../media/image380.png"/><Relationship Id="rId9" Type="http://schemas.openxmlformats.org/officeDocument/2006/relationships/image" Target="../media/image38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388.png"/><Relationship Id="rId7" Type="http://schemas.openxmlformats.org/officeDocument/2006/relationships/image" Target="../media/image390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9.png"/><Relationship Id="rId5" Type="http://schemas.openxmlformats.org/officeDocument/2006/relationships/image" Target="../media/image280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3" Type="http://schemas.openxmlformats.org/officeDocument/2006/relationships/image" Target="../media/image58.png"/><Relationship Id="rId7" Type="http://schemas.openxmlformats.org/officeDocument/2006/relationships/image" Target="../media/image393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1.png"/><Relationship Id="rId5" Type="http://schemas.openxmlformats.org/officeDocument/2006/relationships/image" Target="../media/image392.png"/><Relationship Id="rId4" Type="http://schemas.openxmlformats.org/officeDocument/2006/relationships/image" Target="../media/image28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13" Type="http://schemas.openxmlformats.org/officeDocument/2006/relationships/image" Target="../media/image403.png"/><Relationship Id="rId18" Type="http://schemas.openxmlformats.org/officeDocument/2006/relationships/image" Target="../media/image408.png"/><Relationship Id="rId3" Type="http://schemas.openxmlformats.org/officeDocument/2006/relationships/image" Target="../media/image396.png"/><Relationship Id="rId21" Type="http://schemas.openxmlformats.org/officeDocument/2006/relationships/image" Target="../media/image391.png"/><Relationship Id="rId7" Type="http://schemas.openxmlformats.org/officeDocument/2006/relationships/image" Target="../media/image397.png"/><Relationship Id="rId12" Type="http://schemas.openxmlformats.org/officeDocument/2006/relationships/image" Target="../media/image402.png"/><Relationship Id="rId17" Type="http://schemas.openxmlformats.org/officeDocument/2006/relationships/image" Target="../media/image407.png"/><Relationship Id="rId2" Type="http://schemas.openxmlformats.org/officeDocument/2006/relationships/image" Target="../media/image395.png"/><Relationship Id="rId16" Type="http://schemas.openxmlformats.org/officeDocument/2006/relationships/image" Target="../media/image406.png"/><Relationship Id="rId20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11" Type="http://schemas.openxmlformats.org/officeDocument/2006/relationships/image" Target="../media/image401.png"/><Relationship Id="rId5" Type="http://schemas.openxmlformats.org/officeDocument/2006/relationships/image" Target="../media/image58.png"/><Relationship Id="rId15" Type="http://schemas.openxmlformats.org/officeDocument/2006/relationships/image" Target="../media/image405.png"/><Relationship Id="rId10" Type="http://schemas.openxmlformats.org/officeDocument/2006/relationships/image" Target="../media/image400.png"/><Relationship Id="rId19" Type="http://schemas.openxmlformats.org/officeDocument/2006/relationships/image" Target="../media/image409.png"/><Relationship Id="rId4" Type="http://schemas.openxmlformats.org/officeDocument/2006/relationships/image" Target="../media/image388.png"/><Relationship Id="rId9" Type="http://schemas.openxmlformats.org/officeDocument/2006/relationships/image" Target="../media/image399.png"/><Relationship Id="rId14" Type="http://schemas.openxmlformats.org/officeDocument/2006/relationships/image" Target="../media/image40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1.png"/><Relationship Id="rId5" Type="http://schemas.openxmlformats.org/officeDocument/2006/relationships/image" Target="../media/image413.png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417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6.png"/><Relationship Id="rId5" Type="http://schemas.openxmlformats.org/officeDocument/2006/relationships/image" Target="../media/image415.png"/><Relationship Id="rId4" Type="http://schemas.openxmlformats.org/officeDocument/2006/relationships/image" Target="../media/image39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419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1.png"/><Relationship Id="rId5" Type="http://schemas.openxmlformats.org/officeDocument/2006/relationships/image" Target="../media/image418.png"/><Relationship Id="rId4" Type="http://schemas.openxmlformats.org/officeDocument/2006/relationships/image" Target="../media/image2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7" Type="http://schemas.openxmlformats.org/officeDocument/2006/relationships/image" Target="../media/image39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6.png"/><Relationship Id="rId5" Type="http://schemas.openxmlformats.org/officeDocument/2006/relationships/image" Target="../media/image391.png"/><Relationship Id="rId4" Type="http://schemas.openxmlformats.org/officeDocument/2006/relationships/image" Target="../media/image28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8.png"/><Relationship Id="rId5" Type="http://schemas.openxmlformats.org/officeDocument/2006/relationships/image" Target="../media/image391.png"/><Relationship Id="rId4" Type="http://schemas.openxmlformats.org/officeDocument/2006/relationships/image" Target="../media/image28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58.png"/><Relationship Id="rId7" Type="http://schemas.openxmlformats.org/officeDocument/2006/relationships/image" Target="../media/image431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391.png"/><Relationship Id="rId4" Type="http://schemas.openxmlformats.org/officeDocument/2006/relationships/image" Target="../media/image2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436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39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440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438.png"/><Relationship Id="rId4" Type="http://schemas.openxmlformats.org/officeDocument/2006/relationships/image" Target="../media/image39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3" Type="http://schemas.openxmlformats.org/officeDocument/2006/relationships/image" Target="../media/image58.png"/><Relationship Id="rId7" Type="http://schemas.openxmlformats.org/officeDocument/2006/relationships/image" Target="../media/image444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442.png"/><Relationship Id="rId4" Type="http://schemas.openxmlformats.org/officeDocument/2006/relationships/image" Target="../media/image39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449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8.png"/><Relationship Id="rId5" Type="http://schemas.openxmlformats.org/officeDocument/2006/relationships/image" Target="../media/image447.png"/><Relationship Id="rId4" Type="http://schemas.openxmlformats.org/officeDocument/2006/relationships/image" Target="../media/image39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1.png"/><Relationship Id="rId4" Type="http://schemas.openxmlformats.org/officeDocument/2006/relationships/image" Target="../media/image39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58.png"/><Relationship Id="rId7" Type="http://schemas.openxmlformats.org/officeDocument/2006/relationships/image" Target="../media/image455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4.png"/><Relationship Id="rId5" Type="http://schemas.openxmlformats.org/officeDocument/2006/relationships/image" Target="../media/image453.png"/><Relationship Id="rId4" Type="http://schemas.openxmlformats.org/officeDocument/2006/relationships/image" Target="../media/image391.png"/><Relationship Id="rId9" Type="http://schemas.openxmlformats.org/officeDocument/2006/relationships/image" Target="../media/image4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461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39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5.png"/><Relationship Id="rId4" Type="http://schemas.openxmlformats.org/officeDocument/2006/relationships/image" Target="../media/image46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9.png"/><Relationship Id="rId5" Type="http://schemas.openxmlformats.org/officeDocument/2006/relationships/image" Target="../media/image468.png"/><Relationship Id="rId4" Type="http://schemas.openxmlformats.org/officeDocument/2006/relationships/image" Target="../media/image3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png"/><Relationship Id="rId13" Type="http://schemas.openxmlformats.org/officeDocument/2006/relationships/image" Target="../media/image481.png"/><Relationship Id="rId18" Type="http://schemas.openxmlformats.org/officeDocument/2006/relationships/image" Target="../media/image486.png"/><Relationship Id="rId26" Type="http://schemas.openxmlformats.org/officeDocument/2006/relationships/image" Target="../media/image494.png"/><Relationship Id="rId3" Type="http://schemas.openxmlformats.org/officeDocument/2006/relationships/image" Target="../media/image471.png"/><Relationship Id="rId21" Type="http://schemas.openxmlformats.org/officeDocument/2006/relationships/image" Target="../media/image489.png"/><Relationship Id="rId7" Type="http://schemas.openxmlformats.org/officeDocument/2006/relationships/image" Target="../media/image475.png"/><Relationship Id="rId12" Type="http://schemas.openxmlformats.org/officeDocument/2006/relationships/image" Target="../media/image480.png"/><Relationship Id="rId17" Type="http://schemas.openxmlformats.org/officeDocument/2006/relationships/image" Target="../media/image485.png"/><Relationship Id="rId25" Type="http://schemas.openxmlformats.org/officeDocument/2006/relationships/image" Target="../media/image493.png"/><Relationship Id="rId2" Type="http://schemas.openxmlformats.org/officeDocument/2006/relationships/image" Target="../media/image470.png"/><Relationship Id="rId16" Type="http://schemas.openxmlformats.org/officeDocument/2006/relationships/image" Target="../media/image484.png"/><Relationship Id="rId20" Type="http://schemas.openxmlformats.org/officeDocument/2006/relationships/image" Target="../media/image488.png"/><Relationship Id="rId29" Type="http://schemas.openxmlformats.org/officeDocument/2006/relationships/image" Target="../media/image4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4.png"/><Relationship Id="rId11" Type="http://schemas.openxmlformats.org/officeDocument/2006/relationships/image" Target="../media/image479.png"/><Relationship Id="rId24" Type="http://schemas.openxmlformats.org/officeDocument/2006/relationships/image" Target="../media/image492.png"/><Relationship Id="rId5" Type="http://schemas.openxmlformats.org/officeDocument/2006/relationships/image" Target="../media/image473.png"/><Relationship Id="rId15" Type="http://schemas.openxmlformats.org/officeDocument/2006/relationships/image" Target="../media/image483.png"/><Relationship Id="rId23" Type="http://schemas.openxmlformats.org/officeDocument/2006/relationships/image" Target="../media/image491.png"/><Relationship Id="rId28" Type="http://schemas.openxmlformats.org/officeDocument/2006/relationships/image" Target="../media/image496.png"/><Relationship Id="rId10" Type="http://schemas.openxmlformats.org/officeDocument/2006/relationships/image" Target="../media/image478.png"/><Relationship Id="rId19" Type="http://schemas.openxmlformats.org/officeDocument/2006/relationships/image" Target="../media/image487.png"/><Relationship Id="rId31" Type="http://schemas.openxmlformats.org/officeDocument/2006/relationships/image" Target="../media/image499.png"/><Relationship Id="rId4" Type="http://schemas.openxmlformats.org/officeDocument/2006/relationships/image" Target="../media/image472.png"/><Relationship Id="rId9" Type="http://schemas.openxmlformats.org/officeDocument/2006/relationships/image" Target="../media/image477.png"/><Relationship Id="rId14" Type="http://schemas.openxmlformats.org/officeDocument/2006/relationships/image" Target="../media/image482.png"/><Relationship Id="rId22" Type="http://schemas.openxmlformats.org/officeDocument/2006/relationships/image" Target="../media/image490.png"/><Relationship Id="rId27" Type="http://schemas.openxmlformats.org/officeDocument/2006/relationships/image" Target="../media/image495.png"/><Relationship Id="rId30" Type="http://schemas.openxmlformats.org/officeDocument/2006/relationships/image" Target="../media/image4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1258" y="1931370"/>
            <a:ext cx="14468469" cy="47237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5051" y="7236651"/>
            <a:ext cx="8922682" cy="11275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7868" y="9114798"/>
            <a:ext cx="1866137" cy="4008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94524" y="9302571"/>
            <a:ext cx="5420794" cy="98148"/>
            <a:chOff x="3694524" y="9302571"/>
            <a:chExt cx="5420794" cy="98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4524" y="9302571"/>
              <a:ext cx="5420794" cy="98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99613" y="5331293"/>
            <a:ext cx="4986101" cy="4996490"/>
            <a:chOff x="13299613" y="5331293"/>
            <a:chExt cx="4986101" cy="49964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99613" y="5331293"/>
              <a:ext cx="4986101" cy="49964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014" y="2491542"/>
            <a:ext cx="1872666" cy="1979337"/>
            <a:chOff x="1556014" y="2491542"/>
            <a:chExt cx="1872666" cy="19793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6014" y="2491542"/>
              <a:ext cx="1872666" cy="19793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485251" y="475402"/>
            <a:ext cx="31256216" cy="112400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4044" y="1275543"/>
            <a:ext cx="4174559" cy="12571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66712" y="2457637"/>
            <a:ext cx="3681584" cy="81147"/>
            <a:chOff x="1366712" y="2457637"/>
            <a:chExt cx="3681584" cy="8114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6712" y="2457637"/>
              <a:ext cx="3681584" cy="81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369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1562" y="320231"/>
            <a:ext cx="4534551" cy="1035182"/>
            <a:chOff x="1081562" y="320231"/>
            <a:chExt cx="4534551" cy="1035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758" y="76428"/>
              <a:ext cx="2678518" cy="174258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081565" y="1282167"/>
              <a:ext cx="917569" cy="73247"/>
              <a:chOff x="1081565" y="1282167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81565" y="1282167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16002" y="1994039"/>
            <a:ext cx="4983647" cy="8228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5674" y="2062609"/>
            <a:ext cx="7685499" cy="7685499"/>
            <a:chOff x="835674" y="2062609"/>
            <a:chExt cx="7685499" cy="76854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674" y="2062609"/>
              <a:ext cx="7685499" cy="768549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8858" y="3031477"/>
            <a:ext cx="5947280" cy="17295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38858" y="5078696"/>
            <a:ext cx="6131047" cy="382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402" y="320232"/>
            <a:ext cx="4534551" cy="1035182"/>
            <a:chOff x="1035402" y="320232"/>
            <a:chExt cx="4534551" cy="1035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1598" y="76428"/>
              <a:ext cx="4226111" cy="173039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035403" y="1282167"/>
              <a:ext cx="917569" cy="73247"/>
              <a:chOff x="1035403" y="1282167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35403" y="1282167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14197" y="597829"/>
            <a:ext cx="4036471" cy="6856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8666" y="494974"/>
            <a:ext cx="1713329" cy="8228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4389" y="1799304"/>
            <a:ext cx="7917831" cy="8224793"/>
            <a:chOff x="604389" y="1799304"/>
            <a:chExt cx="7917831" cy="82247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389" y="1799304"/>
              <a:ext cx="7917831" cy="82247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74151" y="1799304"/>
            <a:ext cx="7890776" cy="8196690"/>
            <a:chOff x="9674151" y="1799304"/>
            <a:chExt cx="7890776" cy="81966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74151" y="1799304"/>
              <a:ext cx="7890776" cy="8196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98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7908" y="2370184"/>
            <a:ext cx="5390983" cy="6515645"/>
            <a:chOff x="397908" y="2370184"/>
            <a:chExt cx="5390983" cy="65156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08881" y="-684182"/>
              <a:ext cx="10790476" cy="130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908" y="2370184"/>
              <a:ext cx="5390983" cy="65156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47366" y="2370184"/>
            <a:ext cx="5390983" cy="6515645"/>
            <a:chOff x="6447366" y="2370184"/>
            <a:chExt cx="5390983" cy="65156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0577" y="-684182"/>
              <a:ext cx="10790476" cy="1303809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7366" y="2370184"/>
              <a:ext cx="5390983" cy="6515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64047" y="2370184"/>
            <a:ext cx="5390983" cy="6515645"/>
            <a:chOff x="12464047" y="2370184"/>
            <a:chExt cx="5390983" cy="65156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7258" y="-684182"/>
              <a:ext cx="10790476" cy="1303809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64047" y="2370184"/>
              <a:ext cx="5390983" cy="65156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524" y="553802"/>
            <a:ext cx="4534551" cy="1035183"/>
            <a:chOff x="968524" y="553802"/>
            <a:chExt cx="4534551" cy="10351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165" y="274444"/>
              <a:ext cx="3283730" cy="199741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68527" y="1515737"/>
              <a:ext cx="917569" cy="73247"/>
              <a:chOff x="968527" y="1515737"/>
              <a:chExt cx="917569" cy="7324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68527" y="1515737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04887" y="3092045"/>
            <a:ext cx="1680908" cy="299073"/>
            <a:chOff x="604887" y="3092045"/>
            <a:chExt cx="1680908" cy="2990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4887" y="3092045"/>
              <a:ext cx="1680908" cy="2990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20152" y="3092045"/>
            <a:ext cx="1680908" cy="299073"/>
            <a:chOff x="8220152" y="3092045"/>
            <a:chExt cx="1680908" cy="2990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0152" y="3092045"/>
              <a:ext cx="1680908" cy="2990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53045" y="3101569"/>
            <a:ext cx="1680908" cy="299073"/>
            <a:chOff x="15853045" y="3101569"/>
            <a:chExt cx="1680908" cy="2990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53045" y="3101569"/>
              <a:ext cx="1680908" cy="2990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5667" y="3391118"/>
            <a:ext cx="4756233" cy="1053899"/>
            <a:chOff x="625667" y="3391118"/>
            <a:chExt cx="4756233" cy="10538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5667" y="3391118"/>
              <a:ext cx="4756233" cy="10538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82490" y="3419690"/>
            <a:ext cx="4756233" cy="1053899"/>
            <a:chOff x="6682490" y="3419690"/>
            <a:chExt cx="4756233" cy="105389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2490" y="3419690"/>
              <a:ext cx="4756233" cy="10538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08695" y="3419690"/>
            <a:ext cx="4756233" cy="983769"/>
            <a:chOff x="12708695" y="3419690"/>
            <a:chExt cx="4756233" cy="98376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08695" y="3419690"/>
              <a:ext cx="4756233" cy="9837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97484" y="4445017"/>
            <a:ext cx="841558" cy="299073"/>
            <a:chOff x="2597484" y="4445017"/>
            <a:chExt cx="841558" cy="29907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97484" y="4445017"/>
              <a:ext cx="841558" cy="2990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5667" y="4725042"/>
            <a:ext cx="1236477" cy="299073"/>
            <a:chOff x="625667" y="4725042"/>
            <a:chExt cx="1236477" cy="29907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5667" y="4725042"/>
              <a:ext cx="1236477" cy="29907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682490" y="4753613"/>
            <a:ext cx="1224085" cy="299073"/>
            <a:chOff x="6682490" y="4753613"/>
            <a:chExt cx="1224085" cy="29907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82490" y="4753613"/>
              <a:ext cx="1224085" cy="29907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613068" y="4494846"/>
            <a:ext cx="935065" cy="277815"/>
            <a:chOff x="8613068" y="4494846"/>
            <a:chExt cx="935065" cy="27781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13068" y="4494846"/>
              <a:ext cx="935065" cy="27781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581184" y="4397398"/>
            <a:ext cx="1128854" cy="277815"/>
            <a:chOff x="14581184" y="4397398"/>
            <a:chExt cx="1128854" cy="27781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81184" y="4397398"/>
              <a:ext cx="1128854" cy="27781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756314" y="4652801"/>
            <a:ext cx="1224085" cy="299073"/>
            <a:chOff x="12756314" y="4652801"/>
            <a:chExt cx="1224085" cy="29907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56314" y="4652801"/>
              <a:ext cx="1224085" cy="299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679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8524" y="553802"/>
            <a:ext cx="4534551" cy="1035183"/>
            <a:chOff x="968524" y="553802"/>
            <a:chExt cx="4534551" cy="103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165" y="274444"/>
              <a:ext cx="4716712" cy="199741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968527" y="1515737"/>
              <a:ext cx="917569" cy="73247"/>
              <a:chOff x="968527" y="1515737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8527" y="1515737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22833" y="1997605"/>
            <a:ext cx="2001321" cy="8228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5370" y="2968825"/>
            <a:ext cx="6939526" cy="66867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278" y="3086629"/>
            <a:ext cx="9952381" cy="6274114"/>
            <a:chOff x="188278" y="3086629"/>
            <a:chExt cx="9952381" cy="62741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8278" y="3086629"/>
              <a:ext cx="9952381" cy="6274114"/>
              <a:chOff x="188278" y="3086629"/>
              <a:chExt cx="9952381" cy="6274114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816902" y="3086629"/>
                <a:ext cx="8486723" cy="1416971"/>
                <a:chOff x="816902" y="3086629"/>
                <a:chExt cx="8486723" cy="141697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816902" y="3086629"/>
                  <a:ext cx="8486723" cy="141697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88278" y="4503599"/>
                <a:ext cx="9944889" cy="4848951"/>
                <a:chOff x="188278" y="4503599"/>
                <a:chExt cx="9944889" cy="484895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88278" y="4503599"/>
                  <a:ext cx="9944889" cy="484895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4534057" y="4324317"/>
              <a:ext cx="3271693" cy="235407"/>
              <a:chOff x="4534057" y="4324317"/>
              <a:chExt cx="3271693" cy="23540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4057" y="4324317"/>
                <a:ext cx="3271693" cy="2354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179428" y="5894643"/>
              <a:ext cx="1147077" cy="235407"/>
              <a:chOff x="6179428" y="5894643"/>
              <a:chExt cx="1147077" cy="23540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79428" y="5894643"/>
                <a:ext cx="1147077" cy="23540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188951" y="6364731"/>
              <a:ext cx="2599009" cy="235407"/>
              <a:chOff x="6188951" y="6364731"/>
              <a:chExt cx="2599009" cy="23540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188951" y="6364731"/>
                <a:ext cx="2599009" cy="235407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2831" y="2426516"/>
            <a:ext cx="1427983" cy="74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1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8524" y="553802"/>
            <a:ext cx="4534551" cy="1035183"/>
            <a:chOff x="968524" y="553802"/>
            <a:chExt cx="4534551" cy="103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166" y="274444"/>
              <a:ext cx="4779563" cy="198274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968527" y="1515737"/>
              <a:ext cx="917569" cy="73247"/>
              <a:chOff x="968527" y="1515737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8527" y="1515737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7077872" y="249767"/>
            <a:ext cx="9903103" cy="1787079"/>
            <a:chOff x="7077872" y="249767"/>
            <a:chExt cx="9903103" cy="17870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7872" y="249767"/>
              <a:ext cx="9903103" cy="17870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2643" y="2353109"/>
            <a:ext cx="10316081" cy="4049090"/>
            <a:chOff x="292643" y="2353109"/>
            <a:chExt cx="10316081" cy="40490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643" y="2353109"/>
              <a:ext cx="10316081" cy="40490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15680" y="2831301"/>
            <a:ext cx="939037" cy="230580"/>
            <a:chOff x="7815680" y="2831301"/>
            <a:chExt cx="939037" cy="2305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5680" y="2831301"/>
              <a:ext cx="939037" cy="2305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66831" y="6394649"/>
            <a:ext cx="626471" cy="290811"/>
            <a:chOff x="4666831" y="6394649"/>
            <a:chExt cx="626471" cy="2908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666831" y="6394649"/>
              <a:ext cx="626471" cy="2908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06311" y="8065881"/>
            <a:ext cx="974540" cy="290811"/>
            <a:chOff x="10806311" y="8065881"/>
            <a:chExt cx="974540" cy="2908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120000">
              <a:off x="10806311" y="8065881"/>
              <a:ext cx="974540" cy="29081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3860" y="3290454"/>
            <a:ext cx="6589169" cy="34608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608353" y="3804495"/>
            <a:ext cx="939037" cy="230580"/>
            <a:chOff x="6608353" y="3804495"/>
            <a:chExt cx="939037" cy="23058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8353" y="3804495"/>
              <a:ext cx="939037" cy="2305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5481" y="4554504"/>
            <a:ext cx="939037" cy="230580"/>
            <a:chOff x="6635481" y="4554504"/>
            <a:chExt cx="939037" cy="23058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35481" y="4554504"/>
              <a:ext cx="939037" cy="2305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08353" y="5330127"/>
            <a:ext cx="939037" cy="230580"/>
            <a:chOff x="6608353" y="5330127"/>
            <a:chExt cx="939037" cy="23058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8353" y="5330127"/>
              <a:ext cx="939037" cy="2305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92643" y="6967576"/>
            <a:ext cx="10619048" cy="3114286"/>
            <a:chOff x="292643" y="6967576"/>
            <a:chExt cx="10619048" cy="311428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92643" y="6967576"/>
              <a:ext cx="10616860" cy="3112632"/>
              <a:chOff x="292643" y="6967576"/>
              <a:chExt cx="10616860" cy="311263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92643" y="6967576"/>
                <a:ext cx="10616860" cy="311263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186435" y="7733761"/>
              <a:ext cx="939037" cy="230580"/>
              <a:chOff x="4186435" y="7733761"/>
              <a:chExt cx="939037" cy="23058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186435" y="7733761"/>
                <a:ext cx="939037" cy="23058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450018" y="8840154"/>
              <a:ext cx="1937675" cy="230580"/>
              <a:chOff x="2450018" y="8840154"/>
              <a:chExt cx="1937675" cy="23058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450018" y="8840154"/>
                <a:ext cx="1937675" cy="23058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9142857" y="8967870"/>
            <a:ext cx="9038095" cy="895317"/>
            <a:chOff x="9142857" y="8967870"/>
            <a:chExt cx="9038095" cy="89531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142857" y="8967870"/>
              <a:ext cx="9033959" cy="770273"/>
              <a:chOff x="9142857" y="8967870"/>
              <a:chExt cx="9033959" cy="77027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142857" y="8967870"/>
                <a:ext cx="9033959" cy="77027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6173749" y="9587965"/>
              <a:ext cx="1681557" cy="275221"/>
              <a:chOff x="16173749" y="9587965"/>
              <a:chExt cx="1681557" cy="27522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173749" y="9587965"/>
                <a:ext cx="1681557" cy="275221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3120" y="1689106"/>
            <a:ext cx="1427901" cy="69439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3120" y="6352677"/>
            <a:ext cx="1929070" cy="69439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76167" y="8545059"/>
            <a:ext cx="3406494" cy="61275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758523" y="921857"/>
            <a:ext cx="1400852" cy="299073"/>
            <a:chOff x="12758523" y="921857"/>
            <a:chExt cx="1400852" cy="29907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58523" y="921857"/>
              <a:ext cx="1400852" cy="29907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049351" y="1439448"/>
            <a:ext cx="1766315" cy="385511"/>
            <a:chOff x="9049351" y="1439448"/>
            <a:chExt cx="1766315" cy="38551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49351" y="1439448"/>
              <a:ext cx="1766315" cy="38551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146266" y="1439448"/>
            <a:ext cx="1766315" cy="385511"/>
            <a:chOff x="11146266" y="1439448"/>
            <a:chExt cx="1766315" cy="38551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46266" y="1439448"/>
              <a:ext cx="1766315" cy="38551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234659" y="1446306"/>
            <a:ext cx="1766315" cy="385511"/>
            <a:chOff x="13234659" y="1446306"/>
            <a:chExt cx="1766315" cy="38551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34659" y="1446306"/>
              <a:ext cx="1766315" cy="385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489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7619" y="2277554"/>
            <a:ext cx="8695238" cy="7828571"/>
            <a:chOff x="447619" y="2277554"/>
            <a:chExt cx="8695238" cy="782857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7619" y="2277554"/>
              <a:ext cx="8686467" cy="7825418"/>
              <a:chOff x="447619" y="2277554"/>
              <a:chExt cx="8686467" cy="78254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7619" y="2277554"/>
                <a:ext cx="8686467" cy="782541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588634" y="2800902"/>
              <a:ext cx="1187866" cy="168168"/>
              <a:chOff x="5588634" y="2800902"/>
              <a:chExt cx="1187866" cy="16816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588634" y="2800902"/>
                <a:ext cx="1187866" cy="16816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628035" y="3607307"/>
              <a:ext cx="383479" cy="168168"/>
              <a:chOff x="2628035" y="3607307"/>
              <a:chExt cx="383479" cy="16816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628035" y="3607307"/>
                <a:ext cx="383479" cy="16816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612080" y="5520961"/>
              <a:ext cx="383479" cy="168168"/>
              <a:chOff x="2612080" y="5520961"/>
              <a:chExt cx="383479" cy="16816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612080" y="5520961"/>
                <a:ext cx="383479" cy="16816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628035" y="7466732"/>
              <a:ext cx="383479" cy="168168"/>
              <a:chOff x="2628035" y="7466732"/>
              <a:chExt cx="383479" cy="16816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628035" y="7466732"/>
                <a:ext cx="383479" cy="16816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588634" y="4739265"/>
              <a:ext cx="1028310" cy="168168"/>
              <a:chOff x="5588634" y="4739265"/>
              <a:chExt cx="1028310" cy="16816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588634" y="4739265"/>
                <a:ext cx="1028310" cy="168168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0033" y="1636268"/>
            <a:ext cx="1360881" cy="7128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47199" y="338168"/>
            <a:ext cx="4534551" cy="1035183"/>
            <a:chOff x="1047199" y="338168"/>
            <a:chExt cx="4534551" cy="10351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841" y="58810"/>
              <a:ext cx="4779563" cy="198274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047202" y="1300104"/>
              <a:ext cx="917569" cy="73247"/>
              <a:chOff x="1047202" y="1300104"/>
              <a:chExt cx="917569" cy="7324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7202" y="1300104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84668" y="2533683"/>
            <a:ext cx="8091526" cy="630561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69403" y="1660426"/>
            <a:ext cx="2001321" cy="82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1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7061" y="316969"/>
            <a:ext cx="4534551" cy="1035183"/>
            <a:chOff x="817061" y="316969"/>
            <a:chExt cx="4534551" cy="103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703" y="37610"/>
              <a:ext cx="5596686" cy="199741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817064" y="1278904"/>
              <a:ext cx="917569" cy="73247"/>
              <a:chOff x="817064" y="1278904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17064" y="1278904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75239" y="2716330"/>
            <a:ext cx="7413504" cy="38452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28571" y="6676718"/>
            <a:ext cx="5352035" cy="1368366"/>
            <a:chOff x="10628571" y="6676718"/>
            <a:chExt cx="5352035" cy="13683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28571" y="6676718"/>
              <a:ext cx="5352035" cy="13683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28571" y="8045084"/>
            <a:ext cx="6593358" cy="1234986"/>
            <a:chOff x="10628571" y="8045084"/>
            <a:chExt cx="6593358" cy="12349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28571" y="8045084"/>
              <a:ext cx="6593358" cy="12349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60002" y="1676183"/>
            <a:ext cx="1969779" cy="9773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02008" y="1744752"/>
            <a:ext cx="2583538" cy="2583538"/>
            <a:chOff x="3802008" y="1744752"/>
            <a:chExt cx="2583538" cy="25835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02008" y="1744752"/>
              <a:ext cx="2583538" cy="25835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5465" y="4585616"/>
            <a:ext cx="9516133" cy="4415833"/>
            <a:chOff x="375465" y="4585616"/>
            <a:chExt cx="9516133" cy="44158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465" y="4585616"/>
              <a:ext cx="9516133" cy="4415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55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783" y="5495162"/>
            <a:ext cx="9605566" cy="3900038"/>
            <a:chOff x="264783" y="5495162"/>
            <a:chExt cx="9605566" cy="39000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783" y="5495162"/>
              <a:ext cx="9605566" cy="39000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7270" y="214274"/>
            <a:ext cx="4534551" cy="1035182"/>
            <a:chOff x="877270" y="214274"/>
            <a:chExt cx="4534551" cy="10351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467" y="-29529"/>
              <a:ext cx="5193627" cy="170662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77272" y="1176210"/>
              <a:ext cx="917569" cy="73247"/>
              <a:chOff x="877272" y="1176210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7272" y="1176210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87430" y="2525997"/>
            <a:ext cx="8031026" cy="68060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90375" y="1421950"/>
            <a:ext cx="1980293" cy="9645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250644" y="-381533"/>
            <a:ext cx="18441577" cy="74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0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0929" y="-682420"/>
            <a:ext cx="15323504" cy="40978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10887" y="7661251"/>
            <a:ext cx="5983788" cy="25571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2704" y="1188064"/>
            <a:ext cx="5638312" cy="6943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2704" y="4168299"/>
            <a:ext cx="4794117" cy="5942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5286" y="1834021"/>
            <a:ext cx="17339849" cy="2254180"/>
            <a:chOff x="585286" y="1834021"/>
            <a:chExt cx="17339849" cy="22541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286" y="1834021"/>
              <a:ext cx="17339849" cy="22541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5286" y="4614002"/>
            <a:ext cx="8561905" cy="5371429"/>
            <a:chOff x="585286" y="4614002"/>
            <a:chExt cx="8561905" cy="53714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85286" y="4614002"/>
              <a:ext cx="8554363" cy="5369534"/>
              <a:chOff x="585286" y="4614002"/>
              <a:chExt cx="8554363" cy="536953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5286" y="4614002"/>
                <a:ext cx="8554363" cy="536953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15066" y="8506869"/>
              <a:ext cx="4332082" cy="176833"/>
              <a:chOff x="1515066" y="8506869"/>
              <a:chExt cx="4332082" cy="17683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15066" y="8506869"/>
                <a:ext cx="4332082" cy="17683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15066" y="8725121"/>
              <a:ext cx="4615793" cy="176833"/>
              <a:chOff x="1515066" y="8725121"/>
              <a:chExt cx="4615793" cy="17683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15066" y="8725121"/>
                <a:ext cx="4615793" cy="17683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303073" y="9188566"/>
              <a:ext cx="1075905" cy="176833"/>
              <a:chOff x="2303073" y="9188566"/>
              <a:chExt cx="1075905" cy="17683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303073" y="9188566"/>
                <a:ext cx="1075905" cy="17683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124791" y="9665712"/>
              <a:ext cx="1247868" cy="176833"/>
              <a:chOff x="4124791" y="9665712"/>
              <a:chExt cx="1247868" cy="17683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124791" y="9665712"/>
                <a:ext cx="1247868" cy="17683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939562" y="9478793"/>
              <a:ext cx="363510" cy="363752"/>
              <a:chOff x="1939562" y="9478793"/>
              <a:chExt cx="363510" cy="36375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39562" y="9478793"/>
                <a:ext cx="363510" cy="36375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52341" y="4415046"/>
            <a:ext cx="7732676" cy="3139610"/>
            <a:chOff x="10052341" y="4415046"/>
            <a:chExt cx="7732676" cy="31396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52341" y="4415046"/>
              <a:ext cx="7732676" cy="3139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8764" y="-590950"/>
            <a:ext cx="13535610" cy="40978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04058" y="878569"/>
            <a:ext cx="6092186" cy="209905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89772" y="3347229"/>
            <a:ext cx="5213773" cy="20949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1896" y="1727365"/>
            <a:ext cx="17561905" cy="1787613"/>
            <a:chOff x="241896" y="1727365"/>
            <a:chExt cx="17561905" cy="178761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41896" y="1727365"/>
              <a:ext cx="17555040" cy="1730470"/>
              <a:chOff x="241896" y="1727365"/>
              <a:chExt cx="17555040" cy="173047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41896" y="1727365"/>
                <a:ext cx="17555040" cy="173047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290885" y="3351241"/>
              <a:ext cx="2162111" cy="163737"/>
              <a:chOff x="9290885" y="3351241"/>
              <a:chExt cx="2162111" cy="16373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90885" y="3351241"/>
                <a:ext cx="2162111" cy="16373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430358" y="4427980"/>
            <a:ext cx="8782015" cy="2836199"/>
            <a:chOff x="9430358" y="4427980"/>
            <a:chExt cx="8782015" cy="28361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9934" y="4352375"/>
              <a:ext cx="8828354" cy="313344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753980" y="5416263"/>
              <a:ext cx="754177" cy="197210"/>
              <a:chOff x="13753980" y="5416263"/>
              <a:chExt cx="754177" cy="197210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4103289" y="5425531"/>
                <a:ext cx="404867" cy="187942"/>
                <a:chOff x="14103289" y="5425531"/>
                <a:chExt cx="404867" cy="187942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4103289" y="5425531"/>
                  <a:ext cx="404867" cy="187942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3753980" y="5416263"/>
                <a:ext cx="404867" cy="187942"/>
                <a:chOff x="13753980" y="5416263"/>
                <a:chExt cx="404867" cy="187942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0800000">
                  <a:off x="13753980" y="5416263"/>
                  <a:ext cx="404867" cy="18794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8" name="그룹 1008"/>
          <p:cNvGrpSpPr/>
          <p:nvPr/>
        </p:nvGrpSpPr>
        <p:grpSpPr>
          <a:xfrm>
            <a:off x="105587" y="4199488"/>
            <a:ext cx="9121151" cy="4065042"/>
            <a:chOff x="105587" y="4199488"/>
            <a:chExt cx="9121151" cy="40650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587" y="4199488"/>
              <a:ext cx="9121151" cy="40650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0141" y="8463666"/>
            <a:ext cx="15685714" cy="1327809"/>
            <a:chOff x="280141" y="8463666"/>
            <a:chExt cx="15685714" cy="132780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80141" y="8463666"/>
              <a:ext cx="8039600" cy="492623"/>
              <a:chOff x="280141" y="8463666"/>
              <a:chExt cx="8039600" cy="49262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80141" y="8463666"/>
                <a:ext cx="8039600" cy="49262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80141" y="8956289"/>
              <a:ext cx="15676537" cy="725866"/>
              <a:chOff x="280141" y="8956289"/>
              <a:chExt cx="15676537" cy="72586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80141" y="8956289"/>
                <a:ext cx="15676537" cy="72586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539306" y="9578173"/>
              <a:ext cx="2005801" cy="213302"/>
              <a:chOff x="11539306" y="9578173"/>
              <a:chExt cx="2005801" cy="21330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539306" y="9578173"/>
                <a:ext cx="2005801" cy="2133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539306" y="9180361"/>
              <a:ext cx="2760977" cy="213302"/>
              <a:chOff x="11539306" y="9180361"/>
              <a:chExt cx="2760977" cy="21330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539306" y="9180361"/>
                <a:ext cx="2760977" cy="21330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948783" y="7473703"/>
            <a:ext cx="3109420" cy="163737"/>
            <a:chOff x="948783" y="7473703"/>
            <a:chExt cx="3109420" cy="16373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8783" y="7473703"/>
              <a:ext cx="3109420" cy="1637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60022" y="7814063"/>
            <a:ext cx="3188658" cy="163737"/>
            <a:chOff x="860022" y="7814063"/>
            <a:chExt cx="3188658" cy="16373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0022" y="7814063"/>
              <a:ext cx="3188658" cy="16373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190281" y="7936668"/>
            <a:ext cx="803625" cy="373047"/>
            <a:chOff x="4190281" y="7936668"/>
            <a:chExt cx="803625" cy="37304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880000">
              <a:off x="4190281" y="7936668"/>
              <a:ext cx="803625" cy="373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625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3431" y="462267"/>
            <a:ext cx="8842355" cy="12571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6098" y="1928212"/>
            <a:ext cx="16006844" cy="7799994"/>
            <a:chOff x="1176098" y="1928212"/>
            <a:chExt cx="16006844" cy="779999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6098" y="1928212"/>
              <a:ext cx="16006844" cy="7799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86825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45942" y="4451355"/>
            <a:ext cx="2549055" cy="2549055"/>
            <a:chOff x="11345942" y="4451355"/>
            <a:chExt cx="2549055" cy="25490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9751" y="3175164"/>
              <a:ext cx="5104762" cy="51047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5942" y="4451355"/>
              <a:ext cx="2549055" cy="25490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51968" y="4451355"/>
            <a:ext cx="2600359" cy="2600359"/>
            <a:chOff x="14651968" y="4451355"/>
            <a:chExt cx="2600359" cy="26003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47207" y="3146593"/>
              <a:ext cx="5209524" cy="520952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51968" y="4451355"/>
              <a:ext cx="2600359" cy="2600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542879" y="5777822"/>
            <a:ext cx="6729343" cy="76918"/>
            <a:chOff x="-2542879" y="5777822"/>
            <a:chExt cx="6729343" cy="769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2542879" y="5777822"/>
              <a:ext cx="6729343" cy="769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1660" y="5788525"/>
            <a:ext cx="6650794" cy="76918"/>
            <a:chOff x="931660" y="5788525"/>
            <a:chExt cx="6650794" cy="769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931660" y="5788525"/>
              <a:ext cx="6650794" cy="769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1430" y="1554529"/>
            <a:ext cx="2195501" cy="6399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65589" y="1554529"/>
            <a:ext cx="1444942" cy="6399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17921" y="5724384"/>
            <a:ext cx="6774315" cy="76918"/>
            <a:chOff x="14217921" y="5724384"/>
            <a:chExt cx="6774315" cy="769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4217921" y="5724384"/>
              <a:ext cx="6774315" cy="769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1200" y="5768298"/>
            <a:ext cx="6710295" cy="76918"/>
            <a:chOff x="7401200" y="5768298"/>
            <a:chExt cx="6710295" cy="769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7401200" y="5768298"/>
              <a:ext cx="6710295" cy="769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0000" y="9352381"/>
            <a:ext cx="16805078" cy="145325"/>
            <a:chOff x="800000" y="9352381"/>
            <a:chExt cx="16805078" cy="1453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0000" y="9352381"/>
              <a:ext cx="16805078" cy="145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66567" y="2458259"/>
            <a:ext cx="3306044" cy="3306044"/>
            <a:chOff x="6466567" y="2458259"/>
            <a:chExt cx="3306044" cy="33060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66567" y="2458259"/>
              <a:ext cx="3306044" cy="33060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66567" y="6037544"/>
            <a:ext cx="3306044" cy="3306044"/>
            <a:chOff x="6466567" y="6037544"/>
            <a:chExt cx="3306044" cy="33060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66567" y="6037544"/>
              <a:ext cx="3306044" cy="33060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691124" y="4114954"/>
            <a:ext cx="6470938" cy="3144249"/>
            <a:chOff x="-691124" y="4114954"/>
            <a:chExt cx="6470938" cy="314424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-691124" y="4114954"/>
              <a:ext cx="6470938" cy="314424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61706" y="6642858"/>
            <a:ext cx="2257771" cy="17066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32647" y="2035519"/>
            <a:ext cx="3591441" cy="145409"/>
            <a:chOff x="732647" y="2035519"/>
            <a:chExt cx="3591441" cy="14540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2647" y="2035519"/>
              <a:ext cx="3591441" cy="1454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84736" y="2035519"/>
            <a:ext cx="6676738" cy="145409"/>
            <a:chOff x="4184736" y="2035519"/>
            <a:chExt cx="6676738" cy="14540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84736" y="2035519"/>
              <a:ext cx="6676738" cy="14540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717889" y="2035519"/>
            <a:ext cx="6925648" cy="145409"/>
            <a:chOff x="10717889" y="2035519"/>
            <a:chExt cx="6925648" cy="14540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17889" y="2035519"/>
              <a:ext cx="6925648" cy="14540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67391" y="3932094"/>
            <a:ext cx="3013619" cy="166223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006917" y="4136451"/>
            <a:ext cx="2353629" cy="209235"/>
            <a:chOff x="4006917" y="4136451"/>
            <a:chExt cx="2353629" cy="2092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06917" y="4136451"/>
              <a:ext cx="2353629" cy="2092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871155" y="7671036"/>
            <a:ext cx="2489392" cy="209235"/>
            <a:chOff x="3871155" y="7671036"/>
            <a:chExt cx="2489392" cy="20923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71155" y="7671036"/>
              <a:ext cx="2489392" cy="20923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789905" y="5459222"/>
            <a:ext cx="1717157" cy="63998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244823" y="4585261"/>
            <a:ext cx="2200140" cy="209235"/>
            <a:chOff x="9244823" y="4585261"/>
            <a:chExt cx="2200140" cy="20923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620000">
              <a:off x="9244823" y="4585261"/>
              <a:ext cx="2200140" cy="20923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464696" y="6961561"/>
            <a:ext cx="1910784" cy="209235"/>
            <a:chOff x="9464696" y="6961561"/>
            <a:chExt cx="1910784" cy="20923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980000">
              <a:off x="9464696" y="6961561"/>
              <a:ext cx="1910784" cy="209235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177516" y="5174785"/>
            <a:ext cx="1581012" cy="120885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-78764" y="-432819"/>
            <a:ext cx="6907135" cy="4077933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719082" y="3407806"/>
            <a:ext cx="2459680" cy="1208859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704087" y="3768432"/>
            <a:ext cx="1318316" cy="457131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276106" y="6881696"/>
            <a:ext cx="1902654" cy="98918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83727" y="5430693"/>
            <a:ext cx="2616054" cy="2241468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855450" y="4626857"/>
            <a:ext cx="2706624" cy="37312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710949" y="8298273"/>
            <a:ext cx="2876880" cy="37312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214286" y="5764303"/>
            <a:ext cx="7047619" cy="209235"/>
            <a:chOff x="4214286" y="5764303"/>
            <a:chExt cx="7047619" cy="20923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0800000">
              <a:off x="4214286" y="5764303"/>
              <a:ext cx="7047619" cy="20923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961659" y="5725882"/>
            <a:ext cx="690309" cy="209235"/>
            <a:chOff x="13961659" y="5725882"/>
            <a:chExt cx="690309" cy="20923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961659" y="5725882"/>
              <a:ext cx="690309" cy="209235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931346" y="5426743"/>
            <a:ext cx="735474" cy="365705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907716" y="1502201"/>
            <a:ext cx="2063595" cy="69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8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40968" y="2218910"/>
            <a:ext cx="4856216" cy="27885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5506" y="7087288"/>
            <a:ext cx="9170734" cy="18209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42963" y="6731969"/>
            <a:ext cx="917569" cy="73247"/>
            <a:chOff x="16242963" y="6731969"/>
            <a:chExt cx="917569" cy="7324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2963" y="6731969"/>
              <a:ext cx="917569" cy="732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5925" y="0"/>
            <a:ext cx="5945640" cy="7929210"/>
            <a:chOff x="1255925" y="0"/>
            <a:chExt cx="5945640" cy="79292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40680" y="-3741169"/>
              <a:ext cx="11895238" cy="1586666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5925" y="0"/>
              <a:ext cx="5945640" cy="7929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9391" y="332886"/>
            <a:ext cx="4534551" cy="1035182"/>
            <a:chOff x="1469391" y="332886"/>
            <a:chExt cx="4534551" cy="1035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032" y="53528"/>
              <a:ext cx="3702770" cy="19974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69393" y="1294821"/>
              <a:ext cx="917569" cy="73247"/>
              <a:chOff x="1469393" y="1294821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69393" y="12948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478914" y="1645012"/>
            <a:ext cx="4367103" cy="8336244"/>
            <a:chOff x="1478914" y="1645012"/>
            <a:chExt cx="4367103" cy="83362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914" y="1645012"/>
              <a:ext cx="4367103" cy="83362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611" y="1923810"/>
            <a:ext cx="1810540" cy="444845"/>
            <a:chOff x="1750611" y="1923810"/>
            <a:chExt cx="1810540" cy="4448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0611" y="1923810"/>
              <a:ext cx="1810540" cy="4448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1347" y="1718565"/>
            <a:ext cx="442175" cy="445095"/>
            <a:chOff x="1361347" y="1718565"/>
            <a:chExt cx="442175" cy="4450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61347" y="1721927"/>
              <a:ext cx="442175" cy="441733"/>
              <a:chOff x="1361347" y="1721927"/>
              <a:chExt cx="442175" cy="44173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61347" y="1721927"/>
                <a:ext cx="442175" cy="44173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7067" y="1620924"/>
              <a:ext cx="547522" cy="74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78994" y="1925477"/>
            <a:ext cx="1810540" cy="444845"/>
            <a:chOff x="3778994" y="1925477"/>
            <a:chExt cx="1810540" cy="4448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8994" y="1925477"/>
              <a:ext cx="1810540" cy="4448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61766" y="1749268"/>
            <a:ext cx="442175" cy="445098"/>
            <a:chOff x="5561766" y="1749268"/>
            <a:chExt cx="442175" cy="44509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561766" y="1752634"/>
              <a:ext cx="442175" cy="441733"/>
              <a:chOff x="5561766" y="1752634"/>
              <a:chExt cx="442175" cy="44173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561766" y="1752634"/>
                <a:ext cx="442175" cy="441733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7484" y="1651627"/>
              <a:ext cx="535805" cy="7433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0029" y="2536805"/>
            <a:ext cx="3155875" cy="459895"/>
            <a:chOff x="1740029" y="2536805"/>
            <a:chExt cx="3155875" cy="4598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40029" y="2536805"/>
              <a:ext cx="3155875" cy="4598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1347" y="2331855"/>
            <a:ext cx="442175" cy="445095"/>
            <a:chOff x="1361347" y="2331855"/>
            <a:chExt cx="442175" cy="44509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61347" y="2335217"/>
              <a:ext cx="442175" cy="441733"/>
              <a:chOff x="1361347" y="2335217"/>
              <a:chExt cx="442175" cy="44173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1347" y="2335217"/>
                <a:ext cx="442175" cy="441733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7067" y="2234214"/>
              <a:ext cx="533120" cy="7453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423254" y="3403580"/>
            <a:ext cx="2472650" cy="336390"/>
            <a:chOff x="2423254" y="3403580"/>
            <a:chExt cx="2472650" cy="3363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23254" y="3403580"/>
              <a:ext cx="2472650" cy="3363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981079" y="3187235"/>
            <a:ext cx="442175" cy="445095"/>
            <a:chOff x="1981079" y="3187235"/>
            <a:chExt cx="442175" cy="44509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981079" y="3190597"/>
              <a:ext cx="442175" cy="441733"/>
              <a:chOff x="1981079" y="3190597"/>
              <a:chExt cx="442175" cy="44173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981079" y="3190597"/>
                <a:ext cx="442175" cy="441733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36802" y="3089594"/>
              <a:ext cx="530924" cy="74655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907155" y="1643280"/>
            <a:ext cx="9239770" cy="8327069"/>
            <a:chOff x="7907155" y="1643280"/>
            <a:chExt cx="9239770" cy="832706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7909752" y="1645012"/>
              <a:ext cx="9237173" cy="44008"/>
              <a:chOff x="7909752" y="1645012"/>
              <a:chExt cx="9237173" cy="44008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909752" y="1645012"/>
                <a:ext cx="9237173" cy="4400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975974" y="1999586"/>
              <a:ext cx="2662579" cy="556089"/>
              <a:chOff x="10975974" y="1999586"/>
              <a:chExt cx="2662579" cy="55608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516774" y="1950156"/>
                <a:ext cx="1327363" cy="686337"/>
              </a:xfrm>
              <a:prstGeom prst="rect">
                <a:avLst/>
              </a:prstGeom>
            </p:spPr>
          </p:pic>
          <p:grpSp>
            <p:nvGrpSpPr>
              <p:cNvPr id="1019" name="그룹 1019"/>
              <p:cNvGrpSpPr/>
              <p:nvPr/>
            </p:nvGrpSpPr>
            <p:grpSpPr>
              <a:xfrm>
                <a:off x="10975974" y="2105459"/>
                <a:ext cx="403421" cy="403017"/>
                <a:chOff x="10975974" y="2105459"/>
                <a:chExt cx="403421" cy="403017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0975974" y="2105459"/>
                  <a:ext cx="403421" cy="403017"/>
                </a:xfrm>
                <a:prstGeom prst="rect">
                  <a:avLst/>
                </a:prstGeom>
              </p:spPr>
            </p:pic>
          </p:grpSp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026809" y="2013305"/>
                <a:ext cx="488845" cy="678222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8340260" y="1993024"/>
              <a:ext cx="2244544" cy="609509"/>
              <a:chOff x="8340260" y="1993024"/>
              <a:chExt cx="2244544" cy="60950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923483" y="1938845"/>
                <a:ext cx="994719" cy="738183"/>
              </a:xfrm>
              <a:prstGeom prst="rect">
                <a:avLst/>
              </a:prstGeom>
            </p:spPr>
          </p:pic>
          <p:grpSp>
            <p:nvGrpSpPr>
              <p:cNvPr id="1021" name="그룹 1021"/>
              <p:cNvGrpSpPr/>
              <p:nvPr/>
            </p:nvGrpSpPr>
            <p:grpSpPr>
              <a:xfrm>
                <a:off x="8340260" y="2120524"/>
                <a:ext cx="442175" cy="445095"/>
                <a:chOff x="8340260" y="2120524"/>
                <a:chExt cx="442175" cy="445095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8340260" y="2123886"/>
                  <a:ext cx="442175" cy="441733"/>
                  <a:chOff x="8340260" y="2123886"/>
                  <a:chExt cx="442175" cy="441733"/>
                </a:xfrm>
              </p:grpSpPr>
              <p:pic>
                <p:nvPicPr>
                  <p:cNvPr id="62" name="Object 61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8340260" y="2123886"/>
                    <a:ext cx="442175" cy="44173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395980" y="2022883"/>
                  <a:ext cx="547522" cy="744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8340260" y="4182891"/>
              <a:ext cx="3711211" cy="445095"/>
              <a:chOff x="8340260" y="4182891"/>
              <a:chExt cx="3711211" cy="445095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8340260" y="4182891"/>
                <a:ext cx="442175" cy="445095"/>
                <a:chOff x="8340260" y="4182891"/>
                <a:chExt cx="442175" cy="445095"/>
              </a:xfrm>
            </p:grpSpPr>
            <p:grpSp>
              <p:nvGrpSpPr>
                <p:cNvPr id="1025" name="그룹 1025"/>
                <p:cNvGrpSpPr/>
                <p:nvPr/>
              </p:nvGrpSpPr>
              <p:grpSpPr>
                <a:xfrm>
                  <a:off x="8340260" y="4186253"/>
                  <a:ext cx="442175" cy="441733"/>
                  <a:chOff x="8340260" y="4186253"/>
                  <a:chExt cx="442175" cy="441733"/>
                </a:xfrm>
              </p:grpSpPr>
              <p:pic>
                <p:nvPicPr>
                  <p:cNvPr id="70" name="Object 69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8340260" y="4186253"/>
                    <a:ext cx="442175" cy="44173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8395980" y="4085250"/>
                  <a:ext cx="533120" cy="745359"/>
                </a:xfrm>
                <a:prstGeom prst="rect">
                  <a:avLst/>
                </a:prstGeom>
              </p:spPr>
            </p:pic>
          </p:grpSp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952054" y="4134545"/>
                <a:ext cx="2517498" cy="671453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96345" y="2551574"/>
              <a:ext cx="7089484" cy="1406844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09415" y="4870233"/>
              <a:ext cx="1275364" cy="663326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10080408" y="5061414"/>
              <a:ext cx="596748" cy="277014"/>
              <a:chOff x="10080408" y="5061414"/>
              <a:chExt cx="596748" cy="277014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080408" y="5061414"/>
                <a:ext cx="596748" cy="277014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910754" y="4898804"/>
              <a:ext cx="2050478" cy="650143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>
              <a:off x="13107820" y="4864112"/>
              <a:ext cx="596748" cy="277014"/>
              <a:chOff x="13107820" y="4864112"/>
              <a:chExt cx="596748" cy="277014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107820" y="4864112"/>
                <a:ext cx="596748" cy="277014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874930" y="4903241"/>
              <a:ext cx="915979" cy="650143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13102084" y="5338792"/>
              <a:ext cx="596748" cy="277014"/>
              <a:chOff x="13102084" y="5338792"/>
              <a:chExt cx="596748" cy="277014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13102084" y="5338792"/>
                <a:ext cx="596748" cy="277014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1562621" y="5680435"/>
              <a:ext cx="596748" cy="277014"/>
              <a:chOff x="11562621" y="5680435"/>
              <a:chExt cx="596748" cy="277014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6200000">
                <a:off x="11562621" y="5680435"/>
                <a:ext cx="596748" cy="277014"/>
              </a:xfrm>
              <a:prstGeom prst="rect">
                <a:avLst/>
              </a:prstGeom>
            </p:spPr>
          </p:pic>
        </p:grpSp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405551" y="6091709"/>
              <a:ext cx="3113462" cy="731963"/>
            </a:xfrm>
            <a:prstGeom prst="rect">
              <a:avLst/>
            </a:prstGeom>
          </p:spPr>
        </p:pic>
        <p:grpSp>
          <p:nvGrpSpPr>
            <p:cNvPr id="1030" name="그룹 1030"/>
            <p:cNvGrpSpPr/>
            <p:nvPr/>
          </p:nvGrpSpPr>
          <p:grpSpPr>
            <a:xfrm>
              <a:off x="8344505" y="7041676"/>
              <a:ext cx="3699306" cy="445095"/>
              <a:chOff x="8344505" y="7041676"/>
              <a:chExt cx="3699306" cy="445095"/>
            </a:xfrm>
          </p:grpSpPr>
          <p:grpSp>
            <p:nvGrpSpPr>
              <p:cNvPr id="1031" name="그룹 1031"/>
              <p:cNvGrpSpPr/>
              <p:nvPr/>
            </p:nvGrpSpPr>
            <p:grpSpPr>
              <a:xfrm>
                <a:off x="8344505" y="7041676"/>
                <a:ext cx="442175" cy="445095"/>
                <a:chOff x="8344505" y="7041676"/>
                <a:chExt cx="442175" cy="445095"/>
              </a:xfrm>
            </p:grpSpPr>
            <p:grpSp>
              <p:nvGrpSpPr>
                <p:cNvPr id="1032" name="그룹 1032"/>
                <p:cNvGrpSpPr/>
                <p:nvPr/>
              </p:nvGrpSpPr>
              <p:grpSpPr>
                <a:xfrm>
                  <a:off x="8344505" y="7045039"/>
                  <a:ext cx="442175" cy="441733"/>
                  <a:chOff x="8344505" y="7045039"/>
                  <a:chExt cx="442175" cy="441733"/>
                </a:xfrm>
              </p:grpSpPr>
              <p:pic>
                <p:nvPicPr>
                  <p:cNvPr id="96" name="Object 95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8344505" y="7045039"/>
                    <a:ext cx="442175" cy="44173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8400228" y="6944035"/>
                  <a:ext cx="530924" cy="746550"/>
                </a:xfrm>
                <a:prstGeom prst="rect">
                  <a:avLst/>
                </a:prstGeom>
              </p:spPr>
            </p:pic>
          </p:grpSp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8944395" y="6993331"/>
                <a:ext cx="2701705" cy="664229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919986" y="7735109"/>
              <a:ext cx="7926325" cy="2052163"/>
            </a:xfrm>
            <a:prstGeom prst="rect">
              <a:avLst/>
            </a:prstGeom>
          </p:spPr>
        </p:pic>
        <p:grpSp>
          <p:nvGrpSpPr>
            <p:cNvPr id="1033" name="그룹 1033"/>
            <p:cNvGrpSpPr/>
            <p:nvPr/>
          </p:nvGrpSpPr>
          <p:grpSpPr>
            <a:xfrm>
              <a:off x="12966839" y="5792982"/>
              <a:ext cx="8310968" cy="43765"/>
              <a:chOff x="12966839" y="5792982"/>
              <a:chExt cx="8310968" cy="43765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16200000">
                <a:off x="12966839" y="5792982"/>
                <a:ext cx="8310968" cy="43765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7907155" y="9916116"/>
              <a:ext cx="9237173" cy="44360"/>
              <a:chOff x="7907155" y="9916116"/>
              <a:chExt cx="9237173" cy="44360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7907155" y="9916116"/>
                <a:ext cx="9237173" cy="44360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3773553" y="5776882"/>
              <a:ext cx="8310968" cy="43765"/>
              <a:chOff x="3773553" y="5776882"/>
              <a:chExt cx="8310968" cy="43765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16200000">
                <a:off x="3773553" y="5776882"/>
                <a:ext cx="8310968" cy="43765"/>
              </a:xfrm>
              <a:prstGeom prst="rect">
                <a:avLst/>
              </a:prstGeom>
            </p:spPr>
          </p:pic>
        </p:grpSp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354081" y="4870229"/>
              <a:ext cx="1638360" cy="665132"/>
            </a:xfrm>
            <a:prstGeom prst="rect">
              <a:avLst/>
            </a:prstGeom>
          </p:spPr>
        </p:pic>
        <p:grpSp>
          <p:nvGrpSpPr>
            <p:cNvPr id="1036" name="그룹 1036"/>
            <p:cNvGrpSpPr/>
            <p:nvPr/>
          </p:nvGrpSpPr>
          <p:grpSpPr>
            <a:xfrm>
              <a:off x="14744845" y="4871619"/>
              <a:ext cx="596748" cy="277014"/>
              <a:chOff x="14744845" y="4871619"/>
              <a:chExt cx="596748" cy="277014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744845" y="4871619"/>
                <a:ext cx="596748" cy="277014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4744258" y="5338792"/>
              <a:ext cx="596748" cy="277014"/>
              <a:chOff x="14744258" y="5338792"/>
              <a:chExt cx="596748" cy="27701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14744258" y="5338792"/>
                <a:ext cx="596748" cy="277014"/>
              </a:xfrm>
              <a:prstGeom prst="rect">
                <a:avLst/>
              </a:prstGeom>
            </p:spPr>
          </p:pic>
        </p:grpSp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044087" y="5540511"/>
              <a:ext cx="760306" cy="650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13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3319" y="-77225"/>
            <a:ext cx="6280669" cy="19827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2677" y="1169798"/>
            <a:ext cx="14112512" cy="2430134"/>
            <a:chOff x="712677" y="1169798"/>
            <a:chExt cx="14112512" cy="24301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677" y="1169798"/>
              <a:ext cx="14112512" cy="24301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2677" y="3777575"/>
            <a:ext cx="11341332" cy="6392782"/>
            <a:chOff x="712677" y="3777575"/>
            <a:chExt cx="11341332" cy="63927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677" y="3777575"/>
              <a:ext cx="11341332" cy="63927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709" y="4912882"/>
            <a:ext cx="4484502" cy="163847"/>
            <a:chOff x="1039709" y="4912882"/>
            <a:chExt cx="4484502" cy="1638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709" y="4912882"/>
              <a:ext cx="4484502" cy="1638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4124" y="5230824"/>
            <a:ext cx="9049642" cy="163847"/>
            <a:chOff x="1184124" y="5230824"/>
            <a:chExt cx="9049642" cy="1638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4124" y="5230824"/>
              <a:ext cx="9049642" cy="1638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9709" y="8238656"/>
            <a:ext cx="4310156" cy="163847"/>
            <a:chOff x="1039709" y="8238656"/>
            <a:chExt cx="4310156" cy="1638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709" y="8238656"/>
              <a:ext cx="4310156" cy="1638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21293" y="4062800"/>
            <a:ext cx="7318855" cy="1268995"/>
            <a:chOff x="10721293" y="4062800"/>
            <a:chExt cx="7318855" cy="12689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21293" y="4062800"/>
              <a:ext cx="7318855" cy="1268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83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395" y="-87356"/>
            <a:ext cx="4846863" cy="19974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6300" y="1207839"/>
            <a:ext cx="2034719" cy="7194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486" y="5912501"/>
            <a:ext cx="1929071" cy="6596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33131" y="1571613"/>
            <a:ext cx="979404" cy="6856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35042" y="1852023"/>
            <a:ext cx="6309522" cy="3707823"/>
            <a:chOff x="1835042" y="1852023"/>
            <a:chExt cx="6309522" cy="37078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5042" y="1852023"/>
              <a:ext cx="6309522" cy="37078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4818" y="6488889"/>
            <a:ext cx="9730433" cy="3443725"/>
            <a:chOff x="204818" y="6488889"/>
            <a:chExt cx="9730433" cy="34437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4818" y="6488889"/>
              <a:ext cx="9730433" cy="34437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52316" y="5816618"/>
            <a:ext cx="970210" cy="290811"/>
            <a:chOff x="4352316" y="5816618"/>
            <a:chExt cx="970210" cy="2908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352316" y="5816618"/>
              <a:ext cx="970210" cy="290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2058" y="2118819"/>
            <a:ext cx="7641196" cy="6882054"/>
            <a:chOff x="10232058" y="2118819"/>
            <a:chExt cx="7641196" cy="6882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32058" y="2118819"/>
              <a:ext cx="7641196" cy="6882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39880" y="7341493"/>
            <a:ext cx="829930" cy="290811"/>
            <a:chOff x="9839880" y="7341493"/>
            <a:chExt cx="829930" cy="2908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400000">
              <a:off x="9839880" y="7341493"/>
              <a:ext cx="829930" cy="290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40657" y="7773081"/>
            <a:ext cx="940500" cy="290811"/>
            <a:chOff x="9940657" y="7773081"/>
            <a:chExt cx="940500" cy="2908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200000">
              <a:off x="9940657" y="7773081"/>
              <a:ext cx="940500" cy="290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656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395" y="-110163"/>
            <a:ext cx="5762466" cy="20353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063" y="1359053"/>
            <a:ext cx="2025803" cy="6127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8753" y="7090282"/>
            <a:ext cx="11398161" cy="2455311"/>
            <a:chOff x="588753" y="7090282"/>
            <a:chExt cx="11398161" cy="24553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8753" y="7090282"/>
              <a:ext cx="11398161" cy="245531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662" y="6459925"/>
            <a:ext cx="1360878" cy="711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8753" y="1939707"/>
            <a:ext cx="11580952" cy="4323810"/>
            <a:chOff x="588753" y="1939707"/>
            <a:chExt cx="11580952" cy="43238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88753" y="1939707"/>
              <a:ext cx="11578533" cy="4320610"/>
              <a:chOff x="588753" y="1939707"/>
              <a:chExt cx="11578533" cy="43206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8753" y="1939707"/>
                <a:ext cx="11578533" cy="43206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132528" y="2053815"/>
              <a:ext cx="1724857" cy="163737"/>
              <a:chOff x="4132528" y="2053815"/>
              <a:chExt cx="1724857" cy="16373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132528" y="2053815"/>
                <a:ext cx="1724857" cy="16373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2845056" y="7566473"/>
            <a:ext cx="4472646" cy="163737"/>
            <a:chOff x="2845056" y="7566473"/>
            <a:chExt cx="4472646" cy="1637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45056" y="7566473"/>
              <a:ext cx="4472646" cy="16373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78494" y="7317036"/>
            <a:ext cx="5083365" cy="12364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00816" y="1127369"/>
            <a:ext cx="4643286" cy="3974218"/>
            <a:chOff x="12500816" y="1127369"/>
            <a:chExt cx="4643286" cy="397421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728675" y="1253968"/>
              <a:ext cx="4415426" cy="3847619"/>
              <a:chOff x="12728675" y="1253968"/>
              <a:chExt cx="4415426" cy="3847619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2728675" y="1253968"/>
                <a:ext cx="4377331" cy="3839196"/>
                <a:chOff x="12728675" y="1253968"/>
                <a:chExt cx="4377331" cy="3839196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2728675" y="1253968"/>
                  <a:ext cx="4377331" cy="3839196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2906033" y="2066919"/>
                <a:ext cx="522429" cy="549847"/>
                <a:chOff x="12906033" y="2066919"/>
                <a:chExt cx="522429" cy="549847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906033" y="2066919"/>
                  <a:ext cx="522429" cy="54984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200790" y="3125555"/>
                <a:ext cx="3802486" cy="84136"/>
                <a:chOff x="15200790" y="3125555"/>
                <a:chExt cx="3802486" cy="8413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16200000">
                  <a:off x="15200790" y="3125555"/>
                  <a:ext cx="3802486" cy="8413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3511744" y="1127369"/>
              <a:ext cx="442175" cy="445095"/>
              <a:chOff x="13511744" y="1127369"/>
              <a:chExt cx="442175" cy="445095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3511744" y="1130731"/>
                <a:ext cx="442175" cy="441733"/>
                <a:chOff x="13511744" y="1130731"/>
                <a:chExt cx="442175" cy="441733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3511744" y="1130731"/>
                  <a:ext cx="442175" cy="441733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567464" y="1029728"/>
                <a:ext cx="547522" cy="7445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930638" y="1365101"/>
              <a:ext cx="420149" cy="447273"/>
              <a:chOff x="13930638" y="1365101"/>
              <a:chExt cx="420149" cy="44727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930638" y="1365101"/>
                <a:ext cx="420149" cy="44727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500816" y="1815736"/>
              <a:ext cx="442175" cy="441733"/>
              <a:chOff x="12500816" y="1815736"/>
              <a:chExt cx="442175" cy="441733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2500816" y="1815736"/>
                <a:ext cx="442175" cy="441733"/>
                <a:chOff x="12500816" y="1815736"/>
                <a:chExt cx="442175" cy="441733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500816" y="1815736"/>
                  <a:ext cx="442175" cy="441733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556582" y="1734000"/>
                <a:ext cx="535805" cy="725250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24522" y="5346684"/>
            <a:ext cx="5330343" cy="178567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206163" y="5394302"/>
            <a:ext cx="442175" cy="445095"/>
            <a:chOff x="12206163" y="5394302"/>
            <a:chExt cx="442175" cy="44509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2206163" y="5397664"/>
              <a:ext cx="442175" cy="441733"/>
              <a:chOff x="12206163" y="5397664"/>
              <a:chExt cx="442175" cy="44173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206163" y="5397664"/>
                <a:ext cx="442175" cy="441733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61883" y="5296661"/>
              <a:ext cx="547522" cy="7445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247433" y="7364654"/>
            <a:ext cx="442175" cy="441733"/>
            <a:chOff x="12247433" y="7364654"/>
            <a:chExt cx="442175" cy="441733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247433" y="7364654"/>
              <a:ext cx="442175" cy="441733"/>
              <a:chOff x="12247433" y="7364654"/>
              <a:chExt cx="442175" cy="441733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247433" y="7364654"/>
                <a:ext cx="442175" cy="441733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03199" y="7282917"/>
              <a:ext cx="535805" cy="725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308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2857" y="2147414"/>
            <a:ext cx="7561575" cy="7263892"/>
            <a:chOff x="742857" y="2147414"/>
            <a:chExt cx="7561575" cy="72638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857" y="2147414"/>
              <a:ext cx="7561575" cy="72638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524" y="347262"/>
            <a:ext cx="4534551" cy="1035182"/>
            <a:chOff x="968524" y="347262"/>
            <a:chExt cx="4534551" cy="10351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165" y="67904"/>
              <a:ext cx="1871193" cy="198274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68527" y="1309197"/>
              <a:ext cx="917569" cy="73247"/>
              <a:chOff x="968527" y="1309197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68527" y="1309197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4342857" y="5480867"/>
            <a:ext cx="406349" cy="298493"/>
            <a:chOff x="4342857" y="5480867"/>
            <a:chExt cx="406349" cy="2984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2857" y="5480867"/>
              <a:ext cx="406349" cy="2984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13381" y="5633476"/>
            <a:ext cx="442175" cy="441733"/>
            <a:chOff x="3913381" y="5633476"/>
            <a:chExt cx="442175" cy="44173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913381" y="5633476"/>
              <a:ext cx="442175" cy="441733"/>
              <a:chOff x="3913381" y="5633476"/>
              <a:chExt cx="442175" cy="44173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913381" y="5633476"/>
                <a:ext cx="442175" cy="44173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69102" y="5547354"/>
              <a:ext cx="535807" cy="7296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41227" y="4287657"/>
            <a:ext cx="2810705" cy="1193210"/>
            <a:chOff x="3141227" y="4287657"/>
            <a:chExt cx="2810705" cy="11932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1227" y="4287657"/>
              <a:ext cx="2810705" cy="11932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80926" y="3845924"/>
            <a:ext cx="442175" cy="441733"/>
            <a:chOff x="2780926" y="3845924"/>
            <a:chExt cx="442175" cy="44173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780926" y="3845924"/>
              <a:ext cx="442175" cy="441733"/>
              <a:chOff x="2780926" y="3845924"/>
              <a:chExt cx="442175" cy="44173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780926" y="3845924"/>
                <a:ext cx="442175" cy="441733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6644" y="3761833"/>
              <a:ext cx="533122" cy="72963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29181" y="3663287"/>
            <a:ext cx="546121" cy="66423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996496" y="2147414"/>
            <a:ext cx="442175" cy="445100"/>
            <a:chOff x="8996496" y="2147414"/>
            <a:chExt cx="442175" cy="44510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996496" y="2150782"/>
              <a:ext cx="442175" cy="441733"/>
              <a:chOff x="8996496" y="2150782"/>
              <a:chExt cx="442175" cy="44173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996496" y="2150782"/>
                <a:ext cx="442175" cy="441733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2218" y="2049774"/>
              <a:ext cx="547522" cy="74535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76551" y="5768880"/>
            <a:ext cx="1506167" cy="67145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996496" y="5820590"/>
            <a:ext cx="442175" cy="441733"/>
            <a:chOff x="8996496" y="5820590"/>
            <a:chExt cx="442175" cy="44173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96496" y="5820590"/>
              <a:ext cx="442175" cy="441733"/>
              <a:chOff x="8996496" y="5820590"/>
              <a:chExt cx="442175" cy="44173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996496" y="5820590"/>
                <a:ext cx="442175" cy="441733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2216" y="5733322"/>
              <a:ext cx="533122" cy="72963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79049" y="4333373"/>
            <a:ext cx="7371930" cy="128593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79049" y="6496043"/>
            <a:ext cx="8243530" cy="301650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42857" y="2147414"/>
            <a:ext cx="7621723" cy="7263892"/>
            <a:chOff x="742857" y="2147414"/>
            <a:chExt cx="7621723" cy="72638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2857" y="2147414"/>
              <a:ext cx="7621723" cy="726389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21770" y="1731159"/>
            <a:ext cx="442175" cy="445100"/>
            <a:chOff x="521770" y="1731159"/>
            <a:chExt cx="442175" cy="44510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21770" y="1734526"/>
              <a:ext cx="442175" cy="441733"/>
              <a:chOff x="521770" y="1734526"/>
              <a:chExt cx="442175" cy="44173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21770" y="1734526"/>
                <a:ext cx="442175" cy="441733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7492" y="1633518"/>
              <a:ext cx="547522" cy="74535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76555" y="2020755"/>
            <a:ext cx="1144976" cy="73671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79049" y="2785569"/>
            <a:ext cx="5421401" cy="59575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010265" y="3745005"/>
            <a:ext cx="442175" cy="445098"/>
            <a:chOff x="9010265" y="3745005"/>
            <a:chExt cx="442175" cy="44509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010265" y="3748370"/>
              <a:ext cx="442175" cy="441733"/>
              <a:chOff x="9010265" y="3748370"/>
              <a:chExt cx="442175" cy="44173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010265" y="3748370"/>
                <a:ext cx="442175" cy="441733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65983" y="3647364"/>
              <a:ext cx="535805" cy="743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456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6143" y="1828491"/>
            <a:ext cx="7757115" cy="7305396"/>
            <a:chOff x="816143" y="1828491"/>
            <a:chExt cx="7757115" cy="73053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6143" y="1828491"/>
              <a:ext cx="7757115" cy="73053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95033" y="1828491"/>
            <a:ext cx="4416827" cy="2312720"/>
            <a:chOff x="9595033" y="1828491"/>
            <a:chExt cx="4416827" cy="23127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95033" y="1828491"/>
              <a:ext cx="4416827" cy="23127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68393" y="6715729"/>
            <a:ext cx="8224650" cy="30177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8524" y="252024"/>
            <a:ext cx="4534551" cy="1035182"/>
            <a:chOff x="968524" y="252024"/>
            <a:chExt cx="4534551" cy="10351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9165" y="-27335"/>
              <a:ext cx="4425290" cy="198274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68527" y="1213959"/>
              <a:ext cx="917569" cy="73247"/>
              <a:chOff x="968527" y="1213959"/>
              <a:chExt cx="917569" cy="7324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8527" y="1213959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22571" y="4267202"/>
            <a:ext cx="7468679" cy="2423348"/>
            <a:chOff x="9622571" y="4267202"/>
            <a:chExt cx="7468679" cy="24233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22571" y="4267202"/>
              <a:ext cx="7468679" cy="2423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59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8524" y="252024"/>
            <a:ext cx="4534551" cy="1035182"/>
            <a:chOff x="968524" y="252024"/>
            <a:chExt cx="4534551" cy="1035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165" y="-27335"/>
              <a:ext cx="4425290" cy="198274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968527" y="1213959"/>
              <a:ext cx="917569" cy="73247"/>
              <a:chOff x="968527" y="121395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8527" y="1213959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431440" y="1812418"/>
            <a:ext cx="7472520" cy="7123810"/>
            <a:chOff x="431440" y="1812418"/>
            <a:chExt cx="7472520" cy="71238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1440" y="1812418"/>
              <a:ext cx="4838095" cy="7123810"/>
              <a:chOff x="431440" y="1812418"/>
              <a:chExt cx="4838095" cy="712381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431440" y="1812418"/>
                <a:ext cx="4836820" cy="7121349"/>
                <a:chOff x="431440" y="1812418"/>
                <a:chExt cx="4836820" cy="712134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31440" y="1812418"/>
                  <a:ext cx="4836820" cy="712134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043781" y="1994092"/>
                <a:ext cx="2485766" cy="459895"/>
                <a:chOff x="1043781" y="1994092"/>
                <a:chExt cx="2485766" cy="459895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43781" y="1994092"/>
                  <a:ext cx="2485766" cy="4598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3655909" y="2068710"/>
              <a:ext cx="1333190" cy="290811"/>
              <a:chOff x="3655909" y="2068710"/>
              <a:chExt cx="1333190" cy="29081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3655909" y="2068710"/>
                <a:ext cx="1333190" cy="29081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67945" y="1943225"/>
              <a:ext cx="2891323" cy="65014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7945" y="3704822"/>
              <a:ext cx="2803554" cy="72262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3116839" y="3902791"/>
              <a:ext cx="1858491" cy="290811"/>
              <a:chOff x="3116839" y="3902791"/>
              <a:chExt cx="1858491" cy="29081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3116839" y="3902791"/>
                <a:ext cx="1858491" cy="29081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19940" y="3795481"/>
            <a:ext cx="1972602" cy="479812"/>
            <a:chOff x="1019940" y="3795481"/>
            <a:chExt cx="1972602" cy="4798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9940" y="3795481"/>
              <a:ext cx="1972602" cy="4798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21084" y="5713851"/>
            <a:ext cx="1858491" cy="290811"/>
            <a:chOff x="3121084" y="5713851"/>
            <a:chExt cx="1858491" cy="2908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3121084" y="5713851"/>
              <a:ext cx="1858491" cy="2908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4185" y="5606540"/>
            <a:ext cx="1972602" cy="479812"/>
            <a:chOff x="1024185" y="5606540"/>
            <a:chExt cx="1972602" cy="47981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4185" y="5606540"/>
              <a:ext cx="1972602" cy="47981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67945" y="5520126"/>
            <a:ext cx="2866762" cy="72262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967560" y="2631186"/>
            <a:ext cx="660929" cy="290811"/>
            <a:chOff x="12967560" y="2631186"/>
            <a:chExt cx="660929" cy="29081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967560" y="2631186"/>
              <a:ext cx="660929" cy="29081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19105" y="7523962"/>
            <a:ext cx="2166954" cy="290811"/>
            <a:chOff x="2919105" y="7523962"/>
            <a:chExt cx="2166954" cy="2908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2919105" y="7523962"/>
              <a:ext cx="2166954" cy="2908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27424" y="7425216"/>
            <a:ext cx="1726449" cy="479812"/>
            <a:chOff x="1027424" y="7425216"/>
            <a:chExt cx="1726449" cy="47981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7424" y="7425216"/>
              <a:ext cx="1726449" cy="47981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15355" y="7332945"/>
            <a:ext cx="2864595" cy="72262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88679" y="6442213"/>
            <a:ext cx="8552249" cy="265655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572586" y="2068710"/>
            <a:ext cx="9494080" cy="290811"/>
            <a:chOff x="8572586" y="2068710"/>
            <a:chExt cx="9494080" cy="29081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72586" y="2068710"/>
              <a:ext cx="9494080" cy="29081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583482" y="5713851"/>
            <a:ext cx="9239862" cy="331461"/>
            <a:chOff x="8583482" y="5713851"/>
            <a:chExt cx="9239862" cy="33146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83482" y="5713851"/>
              <a:ext cx="9239862" cy="33146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589080" y="3248148"/>
            <a:ext cx="9494080" cy="2358392"/>
            <a:chOff x="8589080" y="3248148"/>
            <a:chExt cx="9494080" cy="235839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89080" y="3248148"/>
              <a:ext cx="9494080" cy="235839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575516" y="1564806"/>
            <a:ext cx="1757717" cy="59426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599910" y="2807583"/>
            <a:ext cx="2980591" cy="6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6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2594" y="122821"/>
            <a:ext cx="4526557" cy="1033358"/>
            <a:chOff x="852594" y="122821"/>
            <a:chExt cx="4526557" cy="1033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236" y="-156537"/>
              <a:ext cx="4425286" cy="198274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852596" y="1083061"/>
              <a:ext cx="915951" cy="73118"/>
              <a:chOff x="852596" y="1083061"/>
              <a:chExt cx="915951" cy="7311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52596" y="1083061"/>
                <a:ext cx="915951" cy="73118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0797" y="1225917"/>
            <a:ext cx="938289" cy="6127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8355" y="5148355"/>
            <a:ext cx="1929071" cy="5942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39583" y="1841145"/>
            <a:ext cx="848818" cy="6596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09741" y="2485149"/>
            <a:ext cx="7184026" cy="6754792"/>
            <a:chOff x="10709741" y="2485149"/>
            <a:chExt cx="7184026" cy="67547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9741" y="2485149"/>
              <a:ext cx="7184026" cy="67547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7488" y="5605918"/>
            <a:ext cx="9933333" cy="4552381"/>
            <a:chOff x="347488" y="5605918"/>
            <a:chExt cx="9933333" cy="455238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7488" y="5605918"/>
              <a:ext cx="9927240" cy="4551478"/>
              <a:chOff x="347488" y="5605918"/>
              <a:chExt cx="9927240" cy="455147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7488" y="5605918"/>
                <a:ext cx="9927240" cy="455147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256882" y="7945115"/>
              <a:ext cx="3578575" cy="175199"/>
              <a:chOff x="3256882" y="7945115"/>
              <a:chExt cx="3578575" cy="17519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56882" y="7945115"/>
                <a:ext cx="3578575" cy="17519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89460" y="8728348"/>
              <a:ext cx="1921771" cy="175199"/>
              <a:chOff x="1389460" y="8728348"/>
              <a:chExt cx="1921771" cy="17519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89460" y="8728348"/>
                <a:ext cx="1921771" cy="17519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266667" y="1674068"/>
            <a:ext cx="9876190" cy="3523810"/>
            <a:chOff x="266667" y="1674068"/>
            <a:chExt cx="9876190" cy="352381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66667" y="1674068"/>
              <a:ext cx="9866975" cy="3517205"/>
              <a:chOff x="266667" y="1674068"/>
              <a:chExt cx="9866975" cy="351720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66667" y="1674068"/>
                <a:ext cx="9866975" cy="351720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218137" y="3486616"/>
              <a:ext cx="2875758" cy="173897"/>
              <a:chOff x="2218137" y="3486616"/>
              <a:chExt cx="2875758" cy="17389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218137" y="3486616"/>
                <a:ext cx="2875758" cy="17389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37371" y="4135910"/>
              <a:ext cx="2459660" cy="173897"/>
              <a:chOff x="2537371" y="4135910"/>
              <a:chExt cx="2459660" cy="17389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537371" y="4135910"/>
                <a:ext cx="2459660" cy="17389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4617277" y="5096319"/>
            <a:ext cx="642032" cy="298035"/>
            <a:chOff x="4617277" y="5096319"/>
            <a:chExt cx="642032" cy="29803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4617277" y="5096319"/>
              <a:ext cx="642032" cy="2980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677375" y="7283909"/>
            <a:ext cx="1128426" cy="290811"/>
            <a:chOff x="9677375" y="7283909"/>
            <a:chExt cx="1128426" cy="2908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800000">
              <a:off x="9677375" y="7283909"/>
              <a:ext cx="1128426" cy="2908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15965" y="7679165"/>
            <a:ext cx="1097445" cy="290811"/>
            <a:chOff x="9715965" y="7679165"/>
            <a:chExt cx="1097445" cy="29081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2600000">
              <a:off x="9715965" y="7679165"/>
              <a:ext cx="1097445" cy="290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3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8188" y="1928212"/>
            <a:ext cx="16044754" cy="7858655"/>
            <a:chOff x="1138188" y="1928212"/>
            <a:chExt cx="16044754" cy="78586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8188" y="1928212"/>
              <a:ext cx="16044754" cy="78586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62382" y="825316"/>
            <a:ext cx="4875695" cy="12952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3431" y="462267"/>
            <a:ext cx="8842355" cy="125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401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007" y="119158"/>
            <a:ext cx="4526557" cy="1033358"/>
            <a:chOff x="806007" y="119158"/>
            <a:chExt cx="4526557" cy="1033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649" y="-160200"/>
              <a:ext cx="4425286" cy="198274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806010" y="1079398"/>
              <a:ext cx="915951" cy="73118"/>
              <a:chOff x="806010" y="1079398"/>
              <a:chExt cx="915951" cy="7311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6010" y="1079398"/>
                <a:ext cx="915951" cy="73118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0179" y="1241985"/>
            <a:ext cx="1440448" cy="5942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838" y="4697153"/>
            <a:ext cx="6200562" cy="5942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30209" y="1736548"/>
            <a:ext cx="3009425" cy="2441288"/>
            <a:chOff x="14830209" y="1736548"/>
            <a:chExt cx="3009425" cy="244128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842975" y="2519349"/>
              <a:ext cx="904741" cy="1203676"/>
              <a:chOff x="15842975" y="2519349"/>
              <a:chExt cx="904741" cy="120367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842975" y="2519349"/>
                <a:ext cx="904741" cy="1203676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25574" y="1927092"/>
              <a:ext cx="2558999" cy="61903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830209" y="1736548"/>
              <a:ext cx="2930274" cy="2441288"/>
              <a:chOff x="14830209" y="1736548"/>
              <a:chExt cx="2930274" cy="244128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830209" y="1736548"/>
                <a:ext cx="2930274" cy="2441288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3335" y="4655106"/>
            <a:ext cx="3406496" cy="6596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1131" y="1678165"/>
            <a:ext cx="14014192" cy="2950063"/>
            <a:chOff x="701131" y="1678165"/>
            <a:chExt cx="14014192" cy="29500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1131" y="1678165"/>
              <a:ext cx="14014192" cy="29500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9702" y="5260065"/>
            <a:ext cx="7838552" cy="3341809"/>
            <a:chOff x="729702" y="5260065"/>
            <a:chExt cx="7838552" cy="33418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702" y="5260065"/>
              <a:ext cx="7838552" cy="33418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7361" y="8802134"/>
            <a:ext cx="7880893" cy="1191517"/>
            <a:chOff x="687361" y="8802134"/>
            <a:chExt cx="7880893" cy="119151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361" y="8802134"/>
              <a:ext cx="7880893" cy="11915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64754" y="5260065"/>
            <a:ext cx="9233990" cy="4006340"/>
            <a:chOff x="8864754" y="5260065"/>
            <a:chExt cx="9233990" cy="40063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64754" y="5260065"/>
              <a:ext cx="9233990" cy="4006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99444" y="1926117"/>
            <a:ext cx="3344446" cy="163737"/>
            <a:chOff x="2399444" y="1926117"/>
            <a:chExt cx="3344446" cy="16373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99444" y="1926117"/>
              <a:ext cx="3344446" cy="16373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86746" y="2485518"/>
            <a:ext cx="2729945" cy="163737"/>
            <a:chOff x="2386746" y="2485518"/>
            <a:chExt cx="2729945" cy="16373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86746" y="2485518"/>
              <a:ext cx="2729945" cy="1637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385155" y="7507291"/>
            <a:ext cx="4017274" cy="163737"/>
            <a:chOff x="3385155" y="7507291"/>
            <a:chExt cx="4017274" cy="16373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85155" y="7507291"/>
              <a:ext cx="4017274" cy="163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217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4286" y="2221982"/>
            <a:ext cx="15634194" cy="3171367"/>
            <a:chOff x="1314286" y="2221982"/>
            <a:chExt cx="15634194" cy="3171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2221982"/>
              <a:ext cx="15634194" cy="31713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5658" y="2706262"/>
            <a:ext cx="15854016" cy="45713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7144" y="7102730"/>
            <a:ext cx="4040170" cy="6856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60573" y="7104175"/>
            <a:ext cx="4359375" cy="6856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8220" y="7388437"/>
            <a:ext cx="9827915" cy="98148"/>
            <a:chOff x="5528220" y="7388437"/>
            <a:chExt cx="9827915" cy="98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8220" y="7388437"/>
              <a:ext cx="9827915" cy="98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931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29502" y="6141274"/>
            <a:ext cx="423253" cy="3744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18449" y="6275554"/>
            <a:ext cx="5420794" cy="98148"/>
            <a:chOff x="3818449" y="6275554"/>
            <a:chExt cx="5420794" cy="98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8449" y="6275554"/>
              <a:ext cx="5420794" cy="9814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85" y="1609531"/>
            <a:ext cx="12729596" cy="296521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3508" y="7664397"/>
            <a:ext cx="2936750" cy="176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9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875" y="4543050"/>
            <a:ext cx="5571498" cy="16456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35718" y="703676"/>
            <a:ext cx="6726700" cy="9050142"/>
            <a:chOff x="10735718" y="703676"/>
            <a:chExt cx="6726700" cy="905014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35718" y="703676"/>
              <a:ext cx="6726700" cy="90501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04344" y="933685"/>
            <a:ext cx="1789448" cy="655359"/>
            <a:chOff x="13204344" y="933685"/>
            <a:chExt cx="1789448" cy="6553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4344" y="933685"/>
              <a:ext cx="1789448" cy="655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095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38251" y="3369206"/>
            <a:ext cx="8942742" cy="5958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8096" y="5097144"/>
            <a:ext cx="6897792" cy="54855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83936" y="5113109"/>
            <a:ext cx="2486182" cy="5485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7" y="1539771"/>
            <a:ext cx="4534551" cy="1867672"/>
            <a:chOff x="1313067" y="1539771"/>
            <a:chExt cx="4534551" cy="18676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8307" y="1435012"/>
              <a:ext cx="3939900" cy="125711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3334196"/>
              <a:ext cx="917569" cy="73247"/>
              <a:chOff x="1313068" y="3334196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13068" y="3334196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78096" y="2546227"/>
            <a:ext cx="7504339" cy="12139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50513" y="2546227"/>
            <a:ext cx="2361948" cy="5485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78096" y="7017523"/>
            <a:ext cx="7472073" cy="121398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83934" y="7120270"/>
            <a:ext cx="2361152" cy="76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9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4120" y="54017"/>
            <a:ext cx="9569682" cy="14490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7259" y="6896409"/>
            <a:ext cx="5083107" cy="12980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96379" y="1380699"/>
            <a:ext cx="11492956" cy="5150595"/>
            <a:chOff x="3396379" y="1380699"/>
            <a:chExt cx="11492956" cy="51505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6379" y="1380699"/>
              <a:ext cx="11492956" cy="5150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32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47619" y="6090020"/>
            <a:ext cx="12790476" cy="4195695"/>
            <a:chOff x="2747619" y="6090020"/>
            <a:chExt cx="12790476" cy="41956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7619" y="6090020"/>
              <a:ext cx="12790476" cy="41956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160" y="172661"/>
            <a:ext cx="12294519" cy="14853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47619" y="1408624"/>
            <a:ext cx="12790476" cy="4584076"/>
            <a:chOff x="2747619" y="1408624"/>
            <a:chExt cx="12790476" cy="45840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747619" y="3354605"/>
              <a:ext cx="12787256" cy="2633182"/>
              <a:chOff x="2747619" y="3354605"/>
              <a:chExt cx="12787256" cy="263318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47619" y="3354605"/>
                <a:ext cx="12787256" cy="263318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077864" y="1408624"/>
              <a:ext cx="10126736" cy="1142113"/>
              <a:chOff x="3077864" y="1408624"/>
              <a:chExt cx="10126736" cy="114211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077864" y="1408624"/>
                <a:ext cx="10126736" cy="114211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717677" y="5862760"/>
            <a:ext cx="850361" cy="259881"/>
            <a:chOff x="8717677" y="5862760"/>
            <a:chExt cx="850361" cy="2598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717677" y="5862760"/>
              <a:ext cx="850361" cy="259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749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0160" y="345167"/>
            <a:ext cx="10878174" cy="14036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17251" y="2688764"/>
            <a:ext cx="8393814" cy="7568199"/>
            <a:chOff x="9617251" y="2688764"/>
            <a:chExt cx="8393814" cy="756819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7251" y="2688764"/>
              <a:ext cx="8393814" cy="75681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472" y="2688764"/>
            <a:ext cx="8719385" cy="7596950"/>
            <a:chOff x="423472" y="2688764"/>
            <a:chExt cx="8719385" cy="75969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472" y="2688764"/>
              <a:ext cx="8719385" cy="7596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09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3226" y="2757657"/>
            <a:ext cx="8760880" cy="5905737"/>
            <a:chOff x="353226" y="2757657"/>
            <a:chExt cx="8760880" cy="59057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226" y="2757657"/>
              <a:ext cx="8760880" cy="59057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1706" y="2933894"/>
            <a:ext cx="8077126" cy="5729500"/>
            <a:chOff x="10021706" y="2933894"/>
            <a:chExt cx="8077126" cy="57295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1706" y="2933894"/>
              <a:ext cx="8077126" cy="57295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5669" y="158345"/>
            <a:ext cx="8715590" cy="1487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61651" y="5536893"/>
            <a:ext cx="1446937" cy="173632"/>
            <a:chOff x="8761651" y="5536893"/>
            <a:chExt cx="1446937" cy="1736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1651" y="5536893"/>
              <a:ext cx="1446937" cy="1736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57478" y="4453345"/>
            <a:ext cx="836091" cy="844892"/>
            <a:chOff x="3157478" y="4453345"/>
            <a:chExt cx="836091" cy="8448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7478" y="4453345"/>
              <a:ext cx="836091" cy="844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89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6155" y="1969214"/>
            <a:ext cx="16579335" cy="76656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7989" y="2415094"/>
            <a:ext cx="8819863" cy="6256360"/>
            <a:chOff x="207989" y="2415094"/>
            <a:chExt cx="8819863" cy="62563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989" y="2415094"/>
              <a:ext cx="8819863" cy="625636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0160" y="350268"/>
            <a:ext cx="11816819" cy="148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3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8536" y="1059841"/>
            <a:ext cx="10509685" cy="12571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5787" y="3950501"/>
            <a:ext cx="15974140" cy="3616786"/>
            <a:chOff x="1155787" y="3950501"/>
            <a:chExt cx="15974140" cy="36167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787" y="3950501"/>
              <a:ext cx="15974140" cy="36167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27367" y="2779099"/>
            <a:ext cx="4366373" cy="12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76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0160" y="491732"/>
            <a:ext cx="12102810" cy="14418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28482" y="2594564"/>
            <a:ext cx="9083666" cy="7149120"/>
            <a:chOff x="9128482" y="2594564"/>
            <a:chExt cx="9083666" cy="714912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8482" y="2594564"/>
              <a:ext cx="9083666" cy="71491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0526" y="3154571"/>
            <a:ext cx="8636509" cy="6589113"/>
            <a:chOff x="220526" y="3154571"/>
            <a:chExt cx="8636509" cy="65891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526" y="3154571"/>
              <a:ext cx="8636509" cy="65891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677599"/>
            <a:ext cx="9017613" cy="476972"/>
            <a:chOff x="0" y="2677599"/>
            <a:chExt cx="9017613" cy="4769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677599"/>
              <a:ext cx="9017613" cy="476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56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00359" y="2843380"/>
            <a:ext cx="8998562" cy="5994609"/>
            <a:chOff x="9200359" y="2843380"/>
            <a:chExt cx="8998562" cy="59946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0359" y="2843380"/>
              <a:ext cx="8998562" cy="59946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1640" y="8760812"/>
            <a:ext cx="6670684" cy="17239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13440" y="5668590"/>
            <a:ext cx="6077882" cy="427463"/>
            <a:chOff x="6113440" y="5668590"/>
            <a:chExt cx="6077882" cy="4274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6113440" y="5668590"/>
              <a:ext cx="6077882" cy="4274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9295" y="2539021"/>
            <a:ext cx="17460876" cy="493714"/>
            <a:chOff x="709295" y="2539021"/>
            <a:chExt cx="17460876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9295" y="2539021"/>
              <a:ext cx="17460876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0160" y="491732"/>
            <a:ext cx="13361666" cy="14418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9295" y="2843380"/>
            <a:ext cx="8433563" cy="5994609"/>
            <a:chOff x="709295" y="2843380"/>
            <a:chExt cx="8433563" cy="59946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9295" y="2843380"/>
              <a:ext cx="8433563" cy="5994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159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164" y="165224"/>
            <a:ext cx="13655598" cy="13709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4428" y="4711590"/>
            <a:ext cx="16476859" cy="4477593"/>
            <a:chOff x="904428" y="4711590"/>
            <a:chExt cx="16476859" cy="4477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428" y="4711590"/>
              <a:ext cx="16476859" cy="44775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7649" y="2291332"/>
            <a:ext cx="15870415" cy="1565940"/>
            <a:chOff x="1207649" y="2291332"/>
            <a:chExt cx="15870415" cy="15659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7649" y="2291332"/>
              <a:ext cx="15870415" cy="1565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5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164" y="186212"/>
            <a:ext cx="14345961" cy="13521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43912" y="5971713"/>
            <a:ext cx="13958670" cy="4314001"/>
            <a:chOff x="1843912" y="5971713"/>
            <a:chExt cx="13958670" cy="43140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3912" y="5971713"/>
              <a:ext cx="13958670" cy="43140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12579" y="1545076"/>
            <a:ext cx="13527403" cy="1110026"/>
            <a:chOff x="2012579" y="1545076"/>
            <a:chExt cx="13527403" cy="11100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2579" y="1545076"/>
              <a:ext cx="13527403" cy="11100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566" y="2874279"/>
            <a:ext cx="15669362" cy="2863664"/>
            <a:chOff x="988566" y="2874279"/>
            <a:chExt cx="15669362" cy="28636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566" y="2874279"/>
              <a:ext cx="15669362" cy="2863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040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0360" y="585913"/>
            <a:ext cx="9890944" cy="14418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0176" y="3069234"/>
            <a:ext cx="16497743" cy="5440619"/>
            <a:chOff x="740176" y="3069234"/>
            <a:chExt cx="16497743" cy="544061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0176" y="3069234"/>
              <a:ext cx="7777128" cy="4826611"/>
              <a:chOff x="740176" y="3069234"/>
              <a:chExt cx="7777128" cy="482661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40176" y="3069234"/>
                <a:ext cx="7777128" cy="4826611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7671" y="7791943"/>
              <a:ext cx="6767576" cy="83526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0161729" y="3069234"/>
              <a:ext cx="7075656" cy="4657759"/>
              <a:chOff x="10161729" y="3069234"/>
              <a:chExt cx="7075656" cy="465775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161729" y="3069234"/>
                <a:ext cx="7075656" cy="46577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9674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3642" y="376268"/>
            <a:ext cx="12043463" cy="15235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4699" y="2119842"/>
            <a:ext cx="13841963" cy="7907113"/>
            <a:chOff x="1894699" y="2119842"/>
            <a:chExt cx="13841963" cy="79071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4699" y="2119842"/>
              <a:ext cx="13841963" cy="79071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81836" y="2997305"/>
            <a:ext cx="9998757" cy="6349075"/>
            <a:chOff x="5181836" y="2997305"/>
            <a:chExt cx="9998757" cy="63490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1836" y="2997305"/>
              <a:ext cx="9998757" cy="6349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713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2741" y="2539514"/>
            <a:ext cx="12377297" cy="6977108"/>
            <a:chOff x="332741" y="2539514"/>
            <a:chExt cx="12377297" cy="69771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741" y="2539514"/>
              <a:ext cx="12377297" cy="69771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609" y="1059405"/>
            <a:ext cx="12186614" cy="1154432"/>
            <a:chOff x="174609" y="1059405"/>
            <a:chExt cx="12186614" cy="11544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09" y="1059405"/>
              <a:ext cx="12186614" cy="11544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91811" y="1250674"/>
            <a:ext cx="4976383" cy="8553459"/>
            <a:chOff x="12791811" y="1250674"/>
            <a:chExt cx="4976383" cy="85534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91811" y="1250674"/>
              <a:ext cx="4976383" cy="8553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38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3642" y="376268"/>
            <a:ext cx="9989484" cy="15235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41689" y="917146"/>
            <a:ext cx="12342857" cy="30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3401" y="3432544"/>
            <a:ext cx="8447545" cy="6853171"/>
            <a:chOff x="203401" y="3432544"/>
            <a:chExt cx="8447545" cy="68531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401" y="3432544"/>
              <a:ext cx="8447545" cy="68531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32345" y="1688575"/>
            <a:ext cx="9266487" cy="8640266"/>
            <a:chOff x="8832345" y="1688575"/>
            <a:chExt cx="9266487" cy="86402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32345" y="1688575"/>
              <a:ext cx="9266487" cy="8640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30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5393" y="348001"/>
            <a:ext cx="9933845" cy="1530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59825" y="1674683"/>
            <a:ext cx="14864331" cy="8426485"/>
            <a:chOff x="2059825" y="1674683"/>
            <a:chExt cx="14864331" cy="84264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9825" y="1674683"/>
              <a:ext cx="14864331" cy="8426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89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2360" y="365849"/>
            <a:ext cx="9921973" cy="15235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12165" y="1678156"/>
            <a:ext cx="14784218" cy="8607559"/>
            <a:chOff x="2312165" y="1678156"/>
            <a:chExt cx="14784218" cy="86075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2165" y="1678156"/>
              <a:ext cx="14784218" cy="8607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1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3431" y="462266"/>
            <a:ext cx="16241354" cy="12571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5588" y="2174597"/>
            <a:ext cx="16234538" cy="6890173"/>
            <a:chOff x="1025588" y="2174597"/>
            <a:chExt cx="16234538" cy="68901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588" y="2174597"/>
              <a:ext cx="16234538" cy="6890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18837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4286" y="2983887"/>
            <a:ext cx="15634194" cy="3171367"/>
            <a:chOff x="1314286" y="2983887"/>
            <a:chExt cx="15634194" cy="3171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2983887"/>
              <a:ext cx="15634194" cy="31713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8156" y="2726768"/>
            <a:ext cx="15854016" cy="45713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5853" y="4306438"/>
            <a:ext cx="13103889" cy="4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9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2044" y="810963"/>
            <a:ext cx="11602006" cy="2864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8172" y="7977692"/>
            <a:ext cx="3299113" cy="17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8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5452" y="4568900"/>
            <a:ext cx="10722381" cy="22856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1639" y="7546850"/>
            <a:ext cx="7912038" cy="411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925" y="6731969"/>
            <a:ext cx="917569" cy="73247"/>
            <a:chOff x="1255925" y="6731969"/>
            <a:chExt cx="917569" cy="7324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925" y="6731969"/>
              <a:ext cx="917569" cy="7324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73578" y="6309150"/>
            <a:ext cx="3494790" cy="40313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90476" y="-561181"/>
            <a:ext cx="5151007" cy="6868101"/>
            <a:chOff x="11790476" y="-561181"/>
            <a:chExt cx="5151007" cy="68681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90476" y="-561181"/>
              <a:ext cx="5151007" cy="6868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700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94516" y="1018054"/>
            <a:ext cx="7424615" cy="1638434"/>
            <a:chOff x="2694516" y="1018054"/>
            <a:chExt cx="7424615" cy="1638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4516" y="1018054"/>
              <a:ext cx="7424615" cy="16384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516" y="3788577"/>
            <a:ext cx="10211690" cy="897731"/>
            <a:chOff x="2694516" y="3788577"/>
            <a:chExt cx="10211690" cy="8977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4516" y="3788577"/>
              <a:ext cx="10211690" cy="8977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02196" y="3061362"/>
            <a:ext cx="3467033" cy="345934"/>
            <a:chOff x="3802196" y="3061362"/>
            <a:chExt cx="3467033" cy="3459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20000">
              <a:off x="3802196" y="3061362"/>
              <a:ext cx="3467033" cy="3459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74928" y="2789793"/>
            <a:ext cx="1348708" cy="345934"/>
            <a:chOff x="6674928" y="2789793"/>
            <a:chExt cx="1348708" cy="3459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680000">
              <a:off x="6674928" y="2789793"/>
              <a:ext cx="1348708" cy="3459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43579" y="5918812"/>
            <a:ext cx="8642639" cy="3389659"/>
            <a:chOff x="6943579" y="5918812"/>
            <a:chExt cx="8642639" cy="33896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3579" y="5918812"/>
              <a:ext cx="8642639" cy="33896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94516" y="5372422"/>
            <a:ext cx="3460442" cy="4482438"/>
            <a:chOff x="2694516" y="5372422"/>
            <a:chExt cx="3460442" cy="44824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4516" y="5372422"/>
              <a:ext cx="3460442" cy="44824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61753" y="5100825"/>
            <a:ext cx="4360452" cy="345934"/>
            <a:chOff x="8861753" y="5100825"/>
            <a:chExt cx="4360452" cy="3459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780000">
              <a:off x="8861753" y="5100825"/>
              <a:ext cx="4360452" cy="3459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29797" y="8597517"/>
            <a:ext cx="2230258" cy="345934"/>
            <a:chOff x="5429797" y="8597517"/>
            <a:chExt cx="2230258" cy="3459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000000">
              <a:off x="5429797" y="8597517"/>
              <a:ext cx="2230258" cy="3459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9467" y="0"/>
            <a:ext cx="5296456" cy="1035881"/>
            <a:chOff x="509467" y="0"/>
            <a:chExt cx="5296456" cy="10358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4707" y="-104759"/>
              <a:ext cx="5587865" cy="125711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509468" y="962633"/>
              <a:ext cx="917569" cy="73247"/>
              <a:chOff x="509468" y="962633"/>
              <a:chExt cx="917569" cy="7324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09468" y="962633"/>
                <a:ext cx="917569" cy="732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4121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9467" y="0"/>
            <a:ext cx="5296456" cy="1035881"/>
            <a:chOff x="509467" y="0"/>
            <a:chExt cx="5296456" cy="1035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707" y="-104759"/>
              <a:ext cx="5587865" cy="12571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509468" y="962633"/>
              <a:ext cx="917569" cy="73247"/>
              <a:chOff x="509468" y="962633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9468" y="962633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929234" y="1239341"/>
            <a:ext cx="14427246" cy="7807032"/>
            <a:chOff x="1929234" y="1239341"/>
            <a:chExt cx="14427246" cy="78070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9234" y="1239341"/>
              <a:ext cx="14427246" cy="7807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13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9467" y="0"/>
            <a:ext cx="5296456" cy="1035881"/>
            <a:chOff x="509467" y="0"/>
            <a:chExt cx="5296456" cy="1035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707" y="-104759"/>
              <a:ext cx="3125322" cy="12571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509468" y="962633"/>
              <a:ext cx="917569" cy="73247"/>
              <a:chOff x="509468" y="962633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9468" y="962633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780952" y="6576635"/>
            <a:ext cx="16714808" cy="3327749"/>
            <a:chOff x="780952" y="6576635"/>
            <a:chExt cx="16714808" cy="33277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952" y="6576635"/>
              <a:ext cx="16714808" cy="33277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0952" y="3606187"/>
            <a:ext cx="9754396" cy="2376601"/>
            <a:chOff x="780952" y="3606187"/>
            <a:chExt cx="9754396" cy="23766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" y="3606187"/>
              <a:ext cx="9754396" cy="23766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27743" y="5933109"/>
            <a:ext cx="947949" cy="345934"/>
            <a:chOff x="6827743" y="5933109"/>
            <a:chExt cx="947949" cy="3459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040000">
              <a:off x="6827743" y="5933109"/>
              <a:ext cx="947949" cy="3459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5453" y="1174150"/>
            <a:ext cx="16714808" cy="1426874"/>
            <a:chOff x="785453" y="1174150"/>
            <a:chExt cx="16714808" cy="14268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5453" y="1174150"/>
              <a:ext cx="16714808" cy="14268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0952" y="2656101"/>
            <a:ext cx="10344660" cy="864264"/>
            <a:chOff x="780952" y="2656101"/>
            <a:chExt cx="10344660" cy="8642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952" y="2656101"/>
              <a:ext cx="10344660" cy="8642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68055" y="3052329"/>
            <a:ext cx="3439786" cy="345934"/>
            <a:chOff x="5568055" y="3052329"/>
            <a:chExt cx="3439786" cy="3459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1580000">
              <a:off x="5568055" y="3052329"/>
              <a:ext cx="3439786" cy="345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624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9467" y="0"/>
            <a:ext cx="5296456" cy="1035881"/>
            <a:chOff x="509467" y="0"/>
            <a:chExt cx="5296456" cy="1035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707" y="-104759"/>
              <a:ext cx="3125322" cy="125711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509468" y="962633"/>
              <a:ext cx="917569" cy="73247"/>
              <a:chOff x="509468" y="962633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9468" y="962633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2057517" y="3968023"/>
            <a:ext cx="14170680" cy="2349668"/>
            <a:chOff x="2057517" y="3968023"/>
            <a:chExt cx="14170680" cy="23496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7517" y="3968023"/>
              <a:ext cx="14170680" cy="23496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0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9467" y="0"/>
            <a:ext cx="5296456" cy="1035881"/>
            <a:chOff x="509467" y="0"/>
            <a:chExt cx="5296456" cy="1035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040" y="-91426"/>
              <a:ext cx="5095492" cy="109711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509468" y="962633"/>
              <a:ext cx="917569" cy="73247"/>
              <a:chOff x="509468" y="962633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9468" y="962633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52381" y="2572227"/>
            <a:ext cx="15780281" cy="463558"/>
            <a:chOff x="1252381" y="2572227"/>
            <a:chExt cx="15780281" cy="4635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381" y="2572227"/>
              <a:ext cx="15780281" cy="4635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40766" y="3599201"/>
            <a:ext cx="13603510" cy="4106720"/>
            <a:chOff x="2340766" y="3599201"/>
            <a:chExt cx="13603510" cy="41067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0766" y="3599201"/>
              <a:ext cx="13603510" cy="4106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917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357" y="2738635"/>
            <a:ext cx="6861410" cy="3740749"/>
            <a:chOff x="174357" y="2738635"/>
            <a:chExt cx="6861410" cy="37407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357" y="2738635"/>
              <a:ext cx="6861410" cy="37407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8337" y="3445578"/>
            <a:ext cx="5433450" cy="2326863"/>
            <a:chOff x="888337" y="3445578"/>
            <a:chExt cx="5433450" cy="23268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8337" y="3445578"/>
              <a:ext cx="5433450" cy="23268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9467" y="0"/>
            <a:ext cx="5296456" cy="1035881"/>
            <a:chOff x="509467" y="0"/>
            <a:chExt cx="5296456" cy="10358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040" y="-91426"/>
              <a:ext cx="5095492" cy="109711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509468" y="962633"/>
              <a:ext cx="917569" cy="73247"/>
              <a:chOff x="509468" y="962633"/>
              <a:chExt cx="917569" cy="7324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09468" y="962633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454215" y="5159633"/>
            <a:ext cx="10656249" cy="472242"/>
            <a:chOff x="7454215" y="5159633"/>
            <a:chExt cx="10656249" cy="4722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4215" y="5159633"/>
              <a:ext cx="10656249" cy="4722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67393" y="7429869"/>
            <a:ext cx="14200427" cy="460663"/>
            <a:chOff x="1867393" y="7429869"/>
            <a:chExt cx="14200427" cy="4606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393" y="7429869"/>
              <a:ext cx="14200427" cy="4606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12646" y="6272748"/>
            <a:ext cx="1335290" cy="345934"/>
            <a:chOff x="11912646" y="6272748"/>
            <a:chExt cx="1335290" cy="3459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520000">
              <a:off x="11912646" y="6272748"/>
              <a:ext cx="1335290" cy="3459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22506" y="6477948"/>
            <a:ext cx="3322689" cy="345934"/>
            <a:chOff x="3522506" y="6477948"/>
            <a:chExt cx="3322689" cy="3459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500000">
              <a:off x="3522506" y="6477948"/>
              <a:ext cx="3322689" cy="3459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76385" y="1683041"/>
            <a:ext cx="10834078" cy="2695560"/>
            <a:chOff x="7276385" y="1683041"/>
            <a:chExt cx="10834078" cy="26955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76385" y="1683041"/>
              <a:ext cx="10834078" cy="26955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23541" y="4178095"/>
            <a:ext cx="1335290" cy="345934"/>
            <a:chOff x="9623541" y="4178095"/>
            <a:chExt cx="1335290" cy="3459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520000">
              <a:off x="9623541" y="4178095"/>
              <a:ext cx="1335290" cy="345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832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9467" y="0"/>
            <a:ext cx="5296456" cy="1035881"/>
            <a:chOff x="509467" y="0"/>
            <a:chExt cx="5296456" cy="1035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040" y="-91426"/>
              <a:ext cx="5095496" cy="109711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509468" y="962633"/>
              <a:ext cx="917569" cy="73247"/>
              <a:chOff x="509468" y="962633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9468" y="962633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2190913" y="6935129"/>
            <a:ext cx="13903016" cy="2378960"/>
            <a:chOff x="2190913" y="6935129"/>
            <a:chExt cx="13903016" cy="23789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0913" y="6935129"/>
              <a:ext cx="13903016" cy="23789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90040" y="3558273"/>
            <a:ext cx="10406122" cy="2605680"/>
            <a:chOff x="2190040" y="3558273"/>
            <a:chExt cx="10406122" cy="26056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0040" y="3558273"/>
              <a:ext cx="10406122" cy="26056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16207" y="5741046"/>
            <a:ext cx="5645012" cy="345934"/>
            <a:chOff x="6816207" y="5741046"/>
            <a:chExt cx="5645012" cy="3459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40000">
              <a:off x="6816207" y="5741046"/>
              <a:ext cx="5645012" cy="3459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57469" y="1972197"/>
            <a:ext cx="14569902" cy="737371"/>
            <a:chOff x="1857469" y="1972197"/>
            <a:chExt cx="14569902" cy="7373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7469" y="1972197"/>
              <a:ext cx="14569902" cy="7373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46081" y="2057912"/>
            <a:ext cx="767301" cy="519437"/>
            <a:chOff x="5346081" y="2057912"/>
            <a:chExt cx="767301" cy="5194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6081" y="2057912"/>
              <a:ext cx="767301" cy="5194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715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3431" y="462266"/>
            <a:ext cx="14845523" cy="12571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1583" y="2505478"/>
            <a:ext cx="16102549" cy="5552169"/>
            <a:chOff x="1091583" y="2505478"/>
            <a:chExt cx="16102549" cy="55521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583" y="2505478"/>
              <a:ext cx="16102549" cy="5552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721916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73694" y="1482706"/>
            <a:ext cx="8538327" cy="3357225"/>
            <a:chOff x="4873694" y="1482706"/>
            <a:chExt cx="8538327" cy="3357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3694" y="1482706"/>
              <a:ext cx="8538327" cy="33572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9467" y="0"/>
            <a:ext cx="5296456" cy="1035881"/>
            <a:chOff x="509467" y="0"/>
            <a:chExt cx="5296456" cy="1035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040" y="-91426"/>
              <a:ext cx="5095496" cy="109711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09468" y="962633"/>
              <a:ext cx="917569" cy="73247"/>
              <a:chOff x="509468" y="962633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09468" y="962633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739448" y="6148925"/>
            <a:ext cx="12724202" cy="1782526"/>
            <a:chOff x="2739448" y="6148925"/>
            <a:chExt cx="12724202" cy="17825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9448" y="6148925"/>
              <a:ext cx="12724202" cy="17825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00015" y="4859735"/>
            <a:ext cx="4540559" cy="345934"/>
            <a:chOff x="6100015" y="4859735"/>
            <a:chExt cx="4540559" cy="3459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2300000">
              <a:off x="6100015" y="4859735"/>
              <a:ext cx="4540559" cy="345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2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9467" y="0"/>
            <a:ext cx="5296456" cy="1035881"/>
            <a:chOff x="509467" y="0"/>
            <a:chExt cx="5296456" cy="1035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040" y="-91426"/>
              <a:ext cx="5095496" cy="109711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509468" y="962633"/>
              <a:ext cx="917569" cy="73247"/>
              <a:chOff x="509468" y="962633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9468" y="962633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580396" y="1532677"/>
            <a:ext cx="15124922" cy="298191"/>
            <a:chOff x="1580396" y="1532677"/>
            <a:chExt cx="15124922" cy="2981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0396" y="1532677"/>
              <a:ext cx="15124922" cy="2981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396" y="2558820"/>
            <a:ext cx="11036725" cy="1272245"/>
            <a:chOff x="1580396" y="2558820"/>
            <a:chExt cx="11036725" cy="12722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0396" y="2558820"/>
              <a:ext cx="11036725" cy="12722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42570" y="3421365"/>
            <a:ext cx="1742945" cy="523986"/>
            <a:chOff x="9442570" y="3421365"/>
            <a:chExt cx="1742945" cy="5239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42570" y="3421365"/>
              <a:ext cx="1742945" cy="5239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81501" y="2490387"/>
            <a:ext cx="4033702" cy="345934"/>
            <a:chOff x="11081501" y="2490387"/>
            <a:chExt cx="4033702" cy="3459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240000">
              <a:off x="11081501" y="2490387"/>
              <a:ext cx="4033702" cy="3459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83735" y="5142857"/>
            <a:ext cx="11660615" cy="2285246"/>
            <a:chOff x="4483735" y="5142857"/>
            <a:chExt cx="11660615" cy="22852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3735" y="5142857"/>
              <a:ext cx="11660615" cy="22852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55705" y="4791743"/>
            <a:ext cx="1752326" cy="345934"/>
            <a:chOff x="9455705" y="4791743"/>
            <a:chExt cx="1752326" cy="3459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280000">
              <a:off x="9455705" y="4791743"/>
              <a:ext cx="1752326" cy="345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474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9467" y="0"/>
            <a:ext cx="5296456" cy="1035881"/>
            <a:chOff x="509467" y="0"/>
            <a:chExt cx="5296456" cy="1035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040" y="-91426"/>
              <a:ext cx="5095496" cy="109711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509468" y="962633"/>
              <a:ext cx="917569" cy="73247"/>
              <a:chOff x="509468" y="962633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9468" y="962633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2225968" y="1748663"/>
            <a:ext cx="13833778" cy="2453885"/>
            <a:chOff x="2225968" y="1748663"/>
            <a:chExt cx="13833778" cy="24538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5968" y="1748663"/>
              <a:ext cx="13833778" cy="24538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73794" y="7717728"/>
            <a:ext cx="10538126" cy="1887426"/>
            <a:chOff x="3873794" y="7717728"/>
            <a:chExt cx="10538126" cy="18874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3794" y="7717728"/>
              <a:ext cx="10538126" cy="18874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24863" y="4792255"/>
            <a:ext cx="10435989" cy="1884276"/>
            <a:chOff x="3924863" y="4792255"/>
            <a:chExt cx="10435989" cy="18842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4863" y="4792255"/>
              <a:ext cx="10435989" cy="18842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87917" y="3714074"/>
            <a:ext cx="3840983" cy="345934"/>
            <a:chOff x="3687917" y="3714074"/>
            <a:chExt cx="3840983" cy="3459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80000">
              <a:off x="3687917" y="3714074"/>
              <a:ext cx="3840983" cy="345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101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3549" y="4507949"/>
            <a:ext cx="12725006" cy="27885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8782" y="7501358"/>
            <a:ext cx="2466224" cy="6856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925" y="6731969"/>
            <a:ext cx="917569" cy="73247"/>
            <a:chOff x="1255925" y="6731969"/>
            <a:chExt cx="917569" cy="7324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925" y="6731969"/>
              <a:ext cx="917569" cy="732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14286" y="-43127"/>
            <a:ext cx="6171429" cy="6167215"/>
            <a:chOff x="12114286" y="-43127"/>
            <a:chExt cx="6171429" cy="61672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14286" y="-43127"/>
              <a:ext cx="6171429" cy="61672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34551" cy="1035182"/>
            <a:chOff x="1313067" y="1165086"/>
            <a:chExt cx="4534551" cy="1035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4622422" cy="125711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9122592" y="8380215"/>
            <a:ext cx="3715503" cy="9524"/>
            <a:chOff x="9122592" y="8380215"/>
            <a:chExt cx="3715503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122592" y="8380215"/>
              <a:ext cx="3715503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07502" y="4323810"/>
            <a:ext cx="3715503" cy="9524"/>
            <a:chOff x="13307502" y="4323810"/>
            <a:chExt cx="3715503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307502" y="4323810"/>
              <a:ext cx="3715503" cy="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7724" y="4278467"/>
            <a:ext cx="7368127" cy="52919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91835" y="694123"/>
            <a:ext cx="9822591" cy="6273251"/>
            <a:chOff x="7791835" y="694123"/>
            <a:chExt cx="9822591" cy="62732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1835" y="694123"/>
              <a:ext cx="9822591" cy="62732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4849" y="1257601"/>
            <a:ext cx="7862970" cy="6856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7" y="1165086"/>
            <a:ext cx="4534551" cy="1035182"/>
            <a:chOff x="1313067" y="1165086"/>
            <a:chExt cx="4534551" cy="103518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307" y="1060326"/>
              <a:ext cx="3109127" cy="125711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313068" y="3185051"/>
            <a:ext cx="15810741" cy="57143"/>
            <a:chOff x="1313068" y="3185051"/>
            <a:chExt cx="15810741" cy="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13068" y="3185051"/>
              <a:ext cx="1581074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99153" y="4174531"/>
            <a:ext cx="4687407" cy="4687407"/>
            <a:chOff x="6799153" y="4174531"/>
            <a:chExt cx="4687407" cy="46874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9153" y="4174531"/>
              <a:ext cx="4687407" cy="468740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9278" y="6141259"/>
            <a:ext cx="3907184" cy="8788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4732" y="4388871"/>
            <a:ext cx="3310912" cy="15419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4991" y="4465428"/>
            <a:ext cx="1082696" cy="11769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4991" y="7254943"/>
            <a:ext cx="1082696" cy="11769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87101" y="6944136"/>
            <a:ext cx="3965944" cy="19876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32422" y="7213526"/>
            <a:ext cx="5105779" cy="1848221"/>
            <a:chOff x="11932422" y="7213526"/>
            <a:chExt cx="5105779" cy="18482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34345" y="7621171"/>
              <a:ext cx="1082696" cy="11769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18406" y="7178660"/>
              <a:ext cx="4128812" cy="198768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38977" y="4479745"/>
            <a:ext cx="1082696" cy="11769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23038" y="4038320"/>
            <a:ext cx="4068302" cy="1506112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13475" y="-144098"/>
            <a:ext cx="7185397" cy="11104762"/>
            <a:chOff x="12313475" y="-144098"/>
            <a:chExt cx="7185397" cy="111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13475" y="-144098"/>
              <a:ext cx="7185397" cy="111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9345" y="187552"/>
            <a:ext cx="4534551" cy="1035178"/>
            <a:chOff x="339345" y="187552"/>
            <a:chExt cx="4534551" cy="1035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585" y="82793"/>
              <a:ext cx="2433653" cy="12571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39345" y="1149483"/>
              <a:ext cx="917569" cy="73247"/>
              <a:chOff x="339345" y="1149483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9345" y="1149483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541640" y="8797656"/>
            <a:ext cx="3715503" cy="9524"/>
            <a:chOff x="9541640" y="8797656"/>
            <a:chExt cx="3715503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541640" y="8797656"/>
              <a:ext cx="3715503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07502" y="4323810"/>
            <a:ext cx="3715503" cy="9524"/>
            <a:chOff x="13307502" y="4323810"/>
            <a:chExt cx="3715503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307502" y="4323810"/>
              <a:ext cx="3715503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41934" y="-244727"/>
            <a:ext cx="7185397" cy="11104762"/>
            <a:chOff x="14041934" y="-244727"/>
            <a:chExt cx="7185397" cy="111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41934" y="-244727"/>
              <a:ext cx="7185397" cy="111047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82137" y="1960615"/>
            <a:ext cx="1324540" cy="7035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60343" y="2878169"/>
            <a:ext cx="4645675" cy="100568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12858" y="4287620"/>
            <a:ext cx="5690342" cy="42447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96847" y="2212771"/>
            <a:ext cx="11730353" cy="7364545"/>
            <a:chOff x="396847" y="2212771"/>
            <a:chExt cx="11730353" cy="73645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6847" y="2212771"/>
              <a:ext cx="11730353" cy="73645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9873" y="1105513"/>
            <a:ext cx="5945690" cy="127776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17561" y="4083154"/>
            <a:ext cx="1988139" cy="159051"/>
            <a:chOff x="1917561" y="4083154"/>
            <a:chExt cx="1988139" cy="15905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17561" y="4083154"/>
              <a:ext cx="1988139" cy="1590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17561" y="5552039"/>
            <a:ext cx="1988139" cy="159051"/>
            <a:chOff x="1917561" y="5552039"/>
            <a:chExt cx="1988139" cy="1590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17561" y="5552039"/>
              <a:ext cx="1988139" cy="1590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13475" y="-144098"/>
            <a:ext cx="7185397" cy="11104762"/>
            <a:chOff x="12313475" y="-144098"/>
            <a:chExt cx="7185397" cy="111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13475" y="-144098"/>
              <a:ext cx="7185397" cy="111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9345" y="187552"/>
            <a:ext cx="4534551" cy="1035178"/>
            <a:chOff x="339345" y="187552"/>
            <a:chExt cx="4534551" cy="1035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585" y="82793"/>
              <a:ext cx="2433653" cy="12571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39345" y="1149483"/>
              <a:ext cx="917569" cy="73247"/>
              <a:chOff x="339345" y="1149483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9345" y="1149483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541640" y="8797656"/>
            <a:ext cx="3715503" cy="9524"/>
            <a:chOff x="9541640" y="8797656"/>
            <a:chExt cx="3715503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541640" y="8797656"/>
              <a:ext cx="3715503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07502" y="4323810"/>
            <a:ext cx="3715503" cy="9524"/>
            <a:chOff x="13307502" y="4323810"/>
            <a:chExt cx="3715503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307502" y="4323810"/>
              <a:ext cx="3715503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44924" y="-244727"/>
            <a:ext cx="7182408" cy="11104762"/>
            <a:chOff x="14044924" y="-244727"/>
            <a:chExt cx="7182408" cy="111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44924" y="-244727"/>
              <a:ext cx="7182408" cy="111047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67762" y="882733"/>
            <a:ext cx="1324540" cy="7035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60383" y="1922520"/>
            <a:ext cx="4645675" cy="100568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84096" y="3027258"/>
            <a:ext cx="4923617" cy="557564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9873" y="1105513"/>
            <a:ext cx="5945690" cy="12777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53720" y="2125843"/>
            <a:ext cx="11815999" cy="1191517"/>
            <a:chOff x="353720" y="2125843"/>
            <a:chExt cx="11815999" cy="11915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720" y="2125843"/>
              <a:ext cx="11815999" cy="119151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2991" y="3365518"/>
            <a:ext cx="4605083" cy="126095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39345" y="4646439"/>
            <a:ext cx="11392425" cy="1322432"/>
            <a:chOff x="339345" y="4646439"/>
            <a:chExt cx="11392425" cy="13224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9345" y="4646439"/>
              <a:ext cx="11392425" cy="13224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93688" y="5924551"/>
            <a:ext cx="3646531" cy="4242179"/>
            <a:chOff x="6193688" y="5924551"/>
            <a:chExt cx="3646531" cy="424217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3688" y="5924551"/>
              <a:ext cx="3646531" cy="42421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5160" y="7215899"/>
            <a:ext cx="4469133" cy="740571"/>
            <a:chOff x="1215160" y="7215899"/>
            <a:chExt cx="4469133" cy="7405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5160" y="7215899"/>
              <a:ext cx="4469133" cy="740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39345" y="4232704"/>
            <a:ext cx="4308606" cy="493714"/>
            <a:chOff x="339345" y="4232704"/>
            <a:chExt cx="4308606" cy="493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9345" y="4232704"/>
              <a:ext cx="4308606" cy="493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47950" y="3396050"/>
            <a:ext cx="1007592" cy="957213"/>
            <a:chOff x="4647950" y="3396050"/>
            <a:chExt cx="1007592" cy="95721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47950" y="3396050"/>
              <a:ext cx="1007592" cy="957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13475" y="-144098"/>
            <a:ext cx="7185397" cy="11104762"/>
            <a:chOff x="12313475" y="-144098"/>
            <a:chExt cx="7185397" cy="111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13475" y="-144098"/>
              <a:ext cx="7185397" cy="111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9345" y="187552"/>
            <a:ext cx="4534551" cy="1035178"/>
            <a:chOff x="339345" y="187552"/>
            <a:chExt cx="4534551" cy="1035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585" y="82793"/>
              <a:ext cx="2433653" cy="12571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39345" y="1149483"/>
              <a:ext cx="917569" cy="73247"/>
              <a:chOff x="339345" y="1149483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9345" y="1149483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541640" y="8797656"/>
            <a:ext cx="3715503" cy="9524"/>
            <a:chOff x="9541640" y="8797656"/>
            <a:chExt cx="3715503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541640" y="8797656"/>
              <a:ext cx="3715503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07502" y="4323810"/>
            <a:ext cx="3715503" cy="9524"/>
            <a:chOff x="13307502" y="4323810"/>
            <a:chExt cx="3715503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307502" y="4323810"/>
              <a:ext cx="3715503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44924" y="-244727"/>
            <a:ext cx="7182408" cy="11104762"/>
            <a:chOff x="14044924" y="-244727"/>
            <a:chExt cx="7182408" cy="111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44924" y="-244727"/>
              <a:ext cx="7182408" cy="111047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67762" y="882733"/>
            <a:ext cx="1324540" cy="7035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60383" y="1922520"/>
            <a:ext cx="4645675" cy="100568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98477" y="3573568"/>
            <a:ext cx="5123308" cy="33948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916900" y="572130"/>
            <a:ext cx="21600000" cy="60943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88181" y="4791528"/>
            <a:ext cx="12342857" cy="609430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4177" y="1054498"/>
            <a:ext cx="5339944" cy="127776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89347" y="5311929"/>
            <a:ext cx="6233467" cy="12609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75741" y="7402467"/>
            <a:ext cx="1898154" cy="493714"/>
            <a:chOff x="2975741" y="7402467"/>
            <a:chExt cx="1898154" cy="493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75741" y="7402467"/>
              <a:ext cx="1898154" cy="493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35396" y="6309407"/>
            <a:ext cx="2083019" cy="740571"/>
            <a:chOff x="1935396" y="6309407"/>
            <a:chExt cx="2083019" cy="740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935396" y="6309407"/>
              <a:ext cx="2083019" cy="740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13475" y="-306985"/>
            <a:ext cx="7185397" cy="11104762"/>
            <a:chOff x="12313475" y="-306985"/>
            <a:chExt cx="7185397" cy="111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13475" y="-306985"/>
              <a:ext cx="7185397" cy="111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9345" y="187552"/>
            <a:ext cx="4534551" cy="1035178"/>
            <a:chOff x="339345" y="187552"/>
            <a:chExt cx="4534551" cy="1035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585" y="82793"/>
              <a:ext cx="2433653" cy="12571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39345" y="1149483"/>
              <a:ext cx="917569" cy="73247"/>
              <a:chOff x="339345" y="1149483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9345" y="1149483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541640" y="8797656"/>
            <a:ext cx="3715503" cy="9524"/>
            <a:chOff x="9541640" y="8797656"/>
            <a:chExt cx="3715503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541640" y="8797656"/>
              <a:ext cx="3715503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07502" y="4323810"/>
            <a:ext cx="3715503" cy="9524"/>
            <a:chOff x="13307502" y="4323810"/>
            <a:chExt cx="3715503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307502" y="4323810"/>
              <a:ext cx="3715503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13812" y="-144098"/>
            <a:ext cx="7185397" cy="11104762"/>
            <a:chOff x="14113812" y="-144098"/>
            <a:chExt cx="7185397" cy="111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13812" y="-144098"/>
              <a:ext cx="7185397" cy="111047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95235" y="1943800"/>
            <a:ext cx="1324540" cy="7035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74718" y="2581357"/>
            <a:ext cx="4645675" cy="100568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55334" y="3747620"/>
            <a:ext cx="5611906" cy="28496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9873" y="1122327"/>
            <a:ext cx="7816244" cy="12609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8417" y="2975017"/>
            <a:ext cx="11280043" cy="4866533"/>
            <a:chOff x="608417" y="2975017"/>
            <a:chExt cx="11280043" cy="48665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417" y="2975017"/>
              <a:ext cx="11280043" cy="48665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33425" y="5245396"/>
            <a:ext cx="2290026" cy="325775"/>
            <a:chOff x="6033425" y="5245396"/>
            <a:chExt cx="2290026" cy="3257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3425" y="5245396"/>
              <a:ext cx="2290026" cy="325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3431" y="462266"/>
            <a:ext cx="16741284" cy="12571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8389" y="2586329"/>
            <a:ext cx="16228936" cy="5553676"/>
            <a:chOff x="1028389" y="2586329"/>
            <a:chExt cx="16228936" cy="55536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389" y="2586329"/>
              <a:ext cx="16228936" cy="5553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583077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13475" y="-144098"/>
            <a:ext cx="7185397" cy="11104762"/>
            <a:chOff x="12313475" y="-144098"/>
            <a:chExt cx="7185397" cy="111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13475" y="-144098"/>
              <a:ext cx="7185397" cy="111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9345" y="187552"/>
            <a:ext cx="4534551" cy="1035178"/>
            <a:chOff x="339345" y="187552"/>
            <a:chExt cx="4534551" cy="1035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585" y="82793"/>
              <a:ext cx="2433653" cy="12571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39345" y="1149483"/>
              <a:ext cx="917569" cy="73247"/>
              <a:chOff x="339345" y="1149483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9345" y="1149483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541640" y="8797656"/>
            <a:ext cx="3715503" cy="9524"/>
            <a:chOff x="9541640" y="8797656"/>
            <a:chExt cx="3715503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541640" y="8797656"/>
              <a:ext cx="3715503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07502" y="4323810"/>
            <a:ext cx="3715503" cy="9524"/>
            <a:chOff x="13307502" y="4323810"/>
            <a:chExt cx="3715503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307502" y="4323810"/>
              <a:ext cx="3715503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41934" y="-244727"/>
            <a:ext cx="7185397" cy="11104762"/>
            <a:chOff x="14041934" y="-244727"/>
            <a:chExt cx="7185397" cy="111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41934" y="-244727"/>
              <a:ext cx="7185397" cy="111047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25264" y="1873674"/>
            <a:ext cx="1324540" cy="7035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74764" y="2662539"/>
            <a:ext cx="4645675" cy="100568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12858" y="3956982"/>
            <a:ext cx="5704628" cy="39400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24969" y="1919387"/>
            <a:ext cx="9049188" cy="8081135"/>
            <a:chOff x="324969" y="1919387"/>
            <a:chExt cx="9049188" cy="80811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969" y="1919387"/>
              <a:ext cx="9049188" cy="808113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8303" y="949132"/>
            <a:ext cx="6545655" cy="1277768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13475" y="-144098"/>
            <a:ext cx="7185397" cy="11104762"/>
            <a:chOff x="12313475" y="-144098"/>
            <a:chExt cx="7185397" cy="111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13475" y="-144098"/>
              <a:ext cx="7185397" cy="111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9345" y="187552"/>
            <a:ext cx="4534551" cy="1035178"/>
            <a:chOff x="339345" y="187552"/>
            <a:chExt cx="4534551" cy="1035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585" y="82793"/>
              <a:ext cx="2433653" cy="12571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39345" y="1149483"/>
              <a:ext cx="917569" cy="73247"/>
              <a:chOff x="339345" y="1149483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9345" y="1149483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541640" y="8797656"/>
            <a:ext cx="3715503" cy="9524"/>
            <a:chOff x="9541640" y="8797656"/>
            <a:chExt cx="3715503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541640" y="8797656"/>
              <a:ext cx="3715503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07502" y="4323810"/>
            <a:ext cx="3715503" cy="9524"/>
            <a:chOff x="13307502" y="4323810"/>
            <a:chExt cx="3715503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307502" y="4323810"/>
              <a:ext cx="3715503" cy="95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08701" y="7358313"/>
            <a:ext cx="1793536" cy="5117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041934" y="-244727"/>
            <a:ext cx="7185397" cy="11104762"/>
            <a:chOff x="14041934" y="-244727"/>
            <a:chExt cx="7185397" cy="111047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41934" y="-244727"/>
              <a:ext cx="7185397" cy="1110476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82137" y="1803553"/>
            <a:ext cx="1324540" cy="7035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31637" y="2590662"/>
            <a:ext cx="4645675" cy="100568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12858" y="3896134"/>
            <a:ext cx="5629258" cy="39400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15040" y="1849266"/>
            <a:ext cx="11898435" cy="7893441"/>
            <a:chOff x="415040" y="1849266"/>
            <a:chExt cx="11898435" cy="78934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5040" y="1849266"/>
              <a:ext cx="11898435" cy="789344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8303" y="949132"/>
            <a:ext cx="6545655" cy="1277768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13475" y="-144098"/>
            <a:ext cx="7185397" cy="11104762"/>
            <a:chOff x="12313475" y="-144098"/>
            <a:chExt cx="7185397" cy="111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13475" y="-144098"/>
              <a:ext cx="7185397" cy="111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9345" y="187552"/>
            <a:ext cx="4534551" cy="1035178"/>
            <a:chOff x="339345" y="187552"/>
            <a:chExt cx="4534551" cy="1035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585" y="82793"/>
              <a:ext cx="2433653" cy="12571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39345" y="1149483"/>
              <a:ext cx="917569" cy="73247"/>
              <a:chOff x="339345" y="1149483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9345" y="1149483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541640" y="8797656"/>
            <a:ext cx="3715503" cy="9524"/>
            <a:chOff x="9541640" y="8797656"/>
            <a:chExt cx="3715503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541640" y="8797656"/>
              <a:ext cx="3715503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07502" y="4323810"/>
            <a:ext cx="3715503" cy="9524"/>
            <a:chOff x="13307502" y="4323810"/>
            <a:chExt cx="3715503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307502" y="4323810"/>
              <a:ext cx="3715503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41934" y="-244727"/>
            <a:ext cx="7185397" cy="11104762"/>
            <a:chOff x="14041934" y="-244727"/>
            <a:chExt cx="7185397" cy="111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41934" y="-244727"/>
              <a:ext cx="7185397" cy="111047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30500" y="1804234"/>
            <a:ext cx="1324540" cy="7035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74764" y="2605037"/>
            <a:ext cx="4645675" cy="100568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12858" y="3731830"/>
            <a:ext cx="5044281" cy="33948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8303" y="949132"/>
            <a:ext cx="6545655" cy="12777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39345" y="2353452"/>
            <a:ext cx="11936868" cy="6605341"/>
            <a:chOff x="339345" y="2353452"/>
            <a:chExt cx="11936868" cy="66053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9345" y="2353452"/>
              <a:ext cx="11936868" cy="66053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34551" cy="1035182"/>
            <a:chOff x="1313067" y="1165086"/>
            <a:chExt cx="4534551" cy="1035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3257378" cy="125711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9122592" y="8380215"/>
            <a:ext cx="3715503" cy="9524"/>
            <a:chOff x="9122592" y="8380215"/>
            <a:chExt cx="3715503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122592" y="8380215"/>
              <a:ext cx="3715503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07502" y="4323810"/>
            <a:ext cx="3715503" cy="9524"/>
            <a:chOff x="13307502" y="4323810"/>
            <a:chExt cx="3715503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307502" y="4323810"/>
              <a:ext cx="3715503" cy="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3753" y="7296305"/>
            <a:ext cx="7848031" cy="22857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10704" y="379218"/>
            <a:ext cx="10285318" cy="6568774"/>
            <a:chOff x="7410704" y="379218"/>
            <a:chExt cx="10285318" cy="65687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10704" y="379218"/>
              <a:ext cx="10285318" cy="656877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8784" y="3735022"/>
            <a:ext cx="4930067" cy="1371394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34551" cy="1035182"/>
            <a:chOff x="1313067" y="1165086"/>
            <a:chExt cx="4534551" cy="1035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3257378" cy="125711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9122592" y="8380215"/>
            <a:ext cx="3715503" cy="9524"/>
            <a:chOff x="9122592" y="8380215"/>
            <a:chExt cx="3715503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122592" y="8380215"/>
              <a:ext cx="3715503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07502" y="4323810"/>
            <a:ext cx="3715503" cy="9524"/>
            <a:chOff x="13307502" y="4323810"/>
            <a:chExt cx="3715503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307502" y="4323810"/>
              <a:ext cx="3715503" cy="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074" y="7683904"/>
            <a:ext cx="8860052" cy="17449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6506" y="585528"/>
            <a:ext cx="11123504" cy="6705326"/>
            <a:chOff x="6736506" y="585528"/>
            <a:chExt cx="11123504" cy="67053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6506" y="585528"/>
              <a:ext cx="11123504" cy="670532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8784" y="3735022"/>
            <a:ext cx="5638859" cy="1371394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4849" y="1257601"/>
            <a:ext cx="10366074" cy="6856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7" y="1165086"/>
            <a:ext cx="4534551" cy="1035182"/>
            <a:chOff x="1313067" y="1165086"/>
            <a:chExt cx="4534551" cy="103518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307" y="1060326"/>
              <a:ext cx="3939900" cy="125711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313068" y="3185051"/>
            <a:ext cx="15810741" cy="57143"/>
            <a:chOff x="1313068" y="3185051"/>
            <a:chExt cx="15810741" cy="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13068" y="3185051"/>
              <a:ext cx="15810741" cy="5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995576" y="1293799"/>
            <a:ext cx="30428029" cy="10516204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7619" y="3200000"/>
            <a:ext cx="20647619" cy="7257143"/>
            <a:chOff x="-247619" y="3200000"/>
            <a:chExt cx="20647619" cy="7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7619" y="3200000"/>
              <a:ext cx="20647619" cy="72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00543" y="1099819"/>
            <a:ext cx="2686375" cy="7832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3067" y="1165086"/>
            <a:ext cx="4534551" cy="1035182"/>
            <a:chOff x="1313067" y="1165086"/>
            <a:chExt cx="4534551" cy="10351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307" y="1060326"/>
              <a:ext cx="1744083" cy="12571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413695" y="5142857"/>
            <a:ext cx="3715505" cy="4184995"/>
            <a:chOff x="1413695" y="5142857"/>
            <a:chExt cx="3715505" cy="41849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3220" y="6792601"/>
              <a:ext cx="3740872" cy="262667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13697" y="6387968"/>
              <a:ext cx="3715503" cy="9524"/>
              <a:chOff x="1413697" y="6387968"/>
              <a:chExt cx="3715503" cy="952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413697" y="6387968"/>
                <a:ext cx="3715503" cy="952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7984" y="5097144"/>
              <a:ext cx="1041499" cy="5485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11210" y="5099733"/>
            <a:ext cx="3715507" cy="3821524"/>
            <a:chOff x="5311210" y="5099733"/>
            <a:chExt cx="3715507" cy="38215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0734" y="6749477"/>
              <a:ext cx="3767880" cy="226320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5311213" y="6344844"/>
              <a:ext cx="3715503" cy="9524"/>
              <a:chOff x="5311213" y="6344844"/>
              <a:chExt cx="3715503" cy="952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5311213" y="6344844"/>
                <a:ext cx="3715503" cy="952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65496" y="5054020"/>
              <a:ext cx="1041499" cy="5485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18438" y="5142857"/>
            <a:ext cx="3715505" cy="4507662"/>
            <a:chOff x="9218438" y="5142857"/>
            <a:chExt cx="3715505" cy="450766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87963" y="6792610"/>
              <a:ext cx="3607186" cy="299014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218440" y="6387974"/>
              <a:ext cx="3715503" cy="9524"/>
              <a:chOff x="9218440" y="6387974"/>
              <a:chExt cx="3715503" cy="952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9218440" y="6387974"/>
                <a:ext cx="3715503" cy="9524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72735" y="5097144"/>
              <a:ext cx="1023976" cy="5485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51429" y="4584429"/>
            <a:ext cx="3715508" cy="5638888"/>
            <a:chOff x="13451429" y="4584429"/>
            <a:chExt cx="3715508" cy="56388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20979" y="6234185"/>
              <a:ext cx="3812844" cy="408055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3451433" y="5829548"/>
              <a:ext cx="3715503" cy="9524"/>
              <a:chOff x="13451433" y="5829548"/>
              <a:chExt cx="3715503" cy="952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13451433" y="5829548"/>
                <a:ext cx="3715503" cy="952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05715" y="4538715"/>
              <a:ext cx="1041499" cy="9289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3068" y="4336268"/>
            <a:ext cx="15810741" cy="57143"/>
            <a:chOff x="1313068" y="4336268"/>
            <a:chExt cx="15810741" cy="5714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313068" y="4336268"/>
              <a:ext cx="15810741" cy="5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420883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7619" y="3200000"/>
            <a:ext cx="20647619" cy="7257143"/>
            <a:chOff x="-247619" y="3200000"/>
            <a:chExt cx="20647619" cy="7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7619" y="3200000"/>
              <a:ext cx="20647619" cy="72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00543" y="1099819"/>
            <a:ext cx="2686375" cy="7832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3067" y="1165086"/>
            <a:ext cx="4534551" cy="1035182"/>
            <a:chOff x="1313067" y="1165086"/>
            <a:chExt cx="4534551" cy="10351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307" y="1060326"/>
              <a:ext cx="1744083" cy="12571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13067" y="5142857"/>
            <a:ext cx="3715505" cy="4184995"/>
            <a:chOff x="1313067" y="5142857"/>
            <a:chExt cx="3715505" cy="41849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591" y="6792601"/>
              <a:ext cx="3796197" cy="262667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13069" y="6387968"/>
              <a:ext cx="3715503" cy="9524"/>
              <a:chOff x="1313069" y="6387968"/>
              <a:chExt cx="3715503" cy="952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313069" y="6387968"/>
                <a:ext cx="3715503" cy="952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7353" y="5097144"/>
              <a:ext cx="1041499" cy="5485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01078" y="5142857"/>
            <a:ext cx="3715507" cy="3821534"/>
            <a:chOff x="5201078" y="5142857"/>
            <a:chExt cx="3715507" cy="38215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70603" y="6792610"/>
              <a:ext cx="3796197" cy="262667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5201082" y="6387974"/>
              <a:ext cx="3715503" cy="9524"/>
              <a:chOff x="5201082" y="6387974"/>
              <a:chExt cx="3715503" cy="952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5201082" y="6387974"/>
                <a:ext cx="3715503" cy="952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55365" y="5097144"/>
              <a:ext cx="1041499" cy="5485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18439" y="5142857"/>
            <a:ext cx="3715503" cy="4911945"/>
            <a:chOff x="9218439" y="5142857"/>
            <a:chExt cx="3715503" cy="49119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87968" y="6792610"/>
              <a:ext cx="3820565" cy="3353618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218439" y="6387974"/>
              <a:ext cx="3715503" cy="9524"/>
              <a:chOff x="9218439" y="6387974"/>
              <a:chExt cx="3715503" cy="952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9218439" y="6387974"/>
                <a:ext cx="3715503" cy="9524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72730" y="5097144"/>
              <a:ext cx="1041499" cy="5485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07502" y="5201029"/>
            <a:ext cx="3715503" cy="3821534"/>
            <a:chOff x="13307502" y="5201029"/>
            <a:chExt cx="3715503" cy="38215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77048" y="6850782"/>
              <a:ext cx="3793556" cy="2263207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3307502" y="6446145"/>
              <a:ext cx="3715503" cy="9524"/>
              <a:chOff x="13307502" y="6446145"/>
              <a:chExt cx="3715503" cy="952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13307502" y="6446145"/>
                <a:ext cx="3715503" cy="952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61811" y="5155315"/>
              <a:ext cx="1041499" cy="5485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3068" y="4336268"/>
            <a:ext cx="15810741" cy="57143"/>
            <a:chOff x="1313068" y="4336268"/>
            <a:chExt cx="15810741" cy="5714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313068" y="4336268"/>
              <a:ext cx="15810741" cy="5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6623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4286" y="2983887"/>
            <a:ext cx="15634194" cy="3171367"/>
            <a:chOff x="1314286" y="2983887"/>
            <a:chExt cx="15634194" cy="3171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2983887"/>
              <a:ext cx="15634194" cy="31713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5658" y="3468166"/>
            <a:ext cx="15854016" cy="45713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5848" y="4077793"/>
            <a:ext cx="12926518" cy="4742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7620" y="7206220"/>
            <a:ext cx="1771104" cy="3744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09524" y="7295942"/>
            <a:ext cx="10924957" cy="98148"/>
            <a:chOff x="3409524" y="7295942"/>
            <a:chExt cx="10924957" cy="98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09524" y="7295942"/>
              <a:ext cx="10924957" cy="98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3431" y="462266"/>
            <a:ext cx="14140968" cy="12571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8190" y="2186454"/>
            <a:ext cx="15831310" cy="6169008"/>
            <a:chOff x="1138190" y="2186454"/>
            <a:chExt cx="15831310" cy="616900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8190" y="2186454"/>
              <a:ext cx="15831310" cy="6169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9953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3431" y="462266"/>
            <a:ext cx="13052203" cy="12571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8190" y="1796153"/>
            <a:ext cx="15837391" cy="7838636"/>
            <a:chOff x="1138190" y="1796153"/>
            <a:chExt cx="15837391" cy="783863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8190" y="1796153"/>
              <a:ext cx="15837391" cy="78386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3894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327" y="330427"/>
            <a:ext cx="8159727" cy="12571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0782" y="1980740"/>
            <a:ext cx="4676000" cy="1525057"/>
            <a:chOff x="1640782" y="1980740"/>
            <a:chExt cx="4676000" cy="15250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93495" y="1217312"/>
              <a:ext cx="9352381" cy="305714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0782" y="1980740"/>
              <a:ext cx="4676000" cy="152505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6099" y="3830425"/>
            <a:ext cx="14853527" cy="50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82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7697" y="6144487"/>
            <a:ext cx="3332247" cy="21204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5522" y="2732242"/>
            <a:ext cx="3218735" cy="3218735"/>
            <a:chOff x="1265522" y="2732242"/>
            <a:chExt cx="3218735" cy="321873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522" y="2732242"/>
              <a:ext cx="3218735" cy="32187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15518" y="2732242"/>
            <a:ext cx="3218735" cy="3218735"/>
            <a:chOff x="9615518" y="2732242"/>
            <a:chExt cx="3218735" cy="32187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5518" y="2732242"/>
              <a:ext cx="3218735" cy="32187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40520" y="2732242"/>
            <a:ext cx="3218735" cy="3218735"/>
            <a:chOff x="5440520" y="2732242"/>
            <a:chExt cx="3218735" cy="32187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0520" y="2732242"/>
              <a:ext cx="3218735" cy="321873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6460" y="284606"/>
            <a:ext cx="3464100" cy="12571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9130" y="1466700"/>
            <a:ext cx="3681584" cy="81147"/>
            <a:chOff x="1209130" y="1466700"/>
            <a:chExt cx="3681584" cy="811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9130" y="1466700"/>
              <a:ext cx="3681584" cy="811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47204" y="2732242"/>
            <a:ext cx="3218735" cy="3218735"/>
            <a:chOff x="13747204" y="2732242"/>
            <a:chExt cx="3218735" cy="32187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47204" y="2732242"/>
              <a:ext cx="3218735" cy="321873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92687" y="6144487"/>
            <a:ext cx="3277391" cy="343879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67687" y="6144487"/>
            <a:ext cx="3608998" cy="25599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99335" y="6144487"/>
            <a:ext cx="3042511" cy="25599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327" y="330427"/>
            <a:ext cx="8159727" cy="12571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6956" y="1892958"/>
            <a:ext cx="15691803" cy="7686020"/>
            <a:chOff x="1296956" y="1892958"/>
            <a:chExt cx="15691803" cy="768602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141139" y="2713376"/>
              <a:ext cx="2842230" cy="926981"/>
              <a:chOff x="14141139" y="2713376"/>
              <a:chExt cx="2842230" cy="92698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141139" y="2713376"/>
                <a:ext cx="2842230" cy="92698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204629" y="5248825"/>
              <a:ext cx="4463596" cy="4330152"/>
              <a:chOff x="6204629" y="5248825"/>
              <a:chExt cx="4463596" cy="4330152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6204629" y="5523223"/>
                <a:ext cx="4463596" cy="4055754"/>
                <a:chOff x="6204629" y="5523223"/>
                <a:chExt cx="4463596" cy="4055754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04629" y="5523223"/>
                  <a:ext cx="4463596" cy="4055754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6401302" y="5804510"/>
                <a:ext cx="4070249" cy="3535472"/>
                <a:chOff x="6401302" y="5804510"/>
                <a:chExt cx="4070249" cy="3535472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401302" y="5804510"/>
                  <a:ext cx="4070249" cy="3535472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7289360" y="5248825"/>
                <a:ext cx="2294133" cy="577081"/>
                <a:chOff x="7289360" y="5248825"/>
                <a:chExt cx="2294133" cy="57708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289360" y="5248825"/>
                  <a:ext cx="2294133" cy="57708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3259046" y="2681229"/>
              <a:ext cx="707849" cy="991274"/>
              <a:chOff x="13259046" y="2681229"/>
              <a:chExt cx="707849" cy="99127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3000000">
                <a:off x="13259046" y="2681229"/>
                <a:ext cx="707849" cy="99127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909196" y="4535997"/>
              <a:ext cx="1510962" cy="410604"/>
              <a:chOff x="8909196" y="4535997"/>
              <a:chExt cx="1510962" cy="41060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09196" y="4535997"/>
                <a:ext cx="1510962" cy="41060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141201" y="4369146"/>
              <a:ext cx="590450" cy="826869"/>
              <a:chOff x="8141201" y="4369146"/>
              <a:chExt cx="590450" cy="8268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980000">
                <a:off x="8141201" y="4369146"/>
                <a:ext cx="590450" cy="82686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650372" y="1892958"/>
              <a:ext cx="9962598" cy="2315374"/>
              <a:chOff x="3650372" y="1892958"/>
              <a:chExt cx="9962598" cy="2315374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3650372" y="2209087"/>
                <a:ext cx="9348096" cy="1999245"/>
                <a:chOff x="3650372" y="2209087"/>
                <a:chExt cx="9348096" cy="1999245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650372" y="2209087"/>
                  <a:ext cx="9348096" cy="1999245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7181382" y="1892958"/>
                <a:ext cx="2286077" cy="632258"/>
                <a:chOff x="7181382" y="1892958"/>
                <a:chExt cx="2286077" cy="632258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181382" y="1892958"/>
                  <a:ext cx="2286077" cy="63225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8863730" y="2595814"/>
                <a:ext cx="3892835" cy="307734"/>
                <a:chOff x="8863730" y="2595814"/>
                <a:chExt cx="3892835" cy="307734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8863730" y="2595814"/>
                  <a:ext cx="3892835" cy="307734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899009" y="3320947"/>
                <a:ext cx="3857556" cy="307375"/>
                <a:chOff x="8899009" y="3320947"/>
                <a:chExt cx="3857556" cy="307375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8899009" y="3320947"/>
                  <a:ext cx="3857556" cy="307375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46188" y="2869681"/>
                <a:ext cx="3494844" cy="413967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46188" y="3581119"/>
                <a:ext cx="1808947" cy="406403"/>
              </a:xfrm>
              <a:prstGeom prst="rect">
                <a:avLst/>
              </a:prstGeom>
            </p:spPr>
          </p:pic>
          <p:grpSp>
            <p:nvGrpSpPr>
              <p:cNvPr id="1015" name="그룹 1015"/>
              <p:cNvGrpSpPr/>
              <p:nvPr/>
            </p:nvGrpSpPr>
            <p:grpSpPr>
              <a:xfrm>
                <a:off x="7629344" y="3223567"/>
                <a:ext cx="1647538" cy="165176"/>
                <a:chOff x="7629344" y="3223567"/>
                <a:chExt cx="1647538" cy="165176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16200000">
                  <a:off x="7629344" y="3223567"/>
                  <a:ext cx="1647538" cy="165176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3782998" y="3015659"/>
                <a:ext cx="4547722" cy="227386"/>
                <a:chOff x="3782998" y="3015659"/>
                <a:chExt cx="4547722" cy="22738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3782998" y="3015659"/>
                  <a:ext cx="4547722" cy="227386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3765453" y="3310366"/>
                <a:ext cx="4541422" cy="226405"/>
                <a:chOff x="3765453" y="3310366"/>
                <a:chExt cx="4541422" cy="226405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3765453" y="3310366"/>
                  <a:ext cx="4541422" cy="226405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3774226" y="3654493"/>
                <a:ext cx="4541422" cy="213087"/>
                <a:chOff x="3774226" y="3654493"/>
                <a:chExt cx="4541422" cy="213087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3774226" y="3654493"/>
                  <a:ext cx="4541422" cy="213087"/>
                </a:xfrm>
                <a:prstGeom prst="rect">
                  <a:avLst/>
                </a:prstGeom>
              </p:spPr>
            </p:pic>
          </p:grpSp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803740" y="2574449"/>
                <a:ext cx="3460070" cy="40640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96956" y="2581544"/>
              <a:ext cx="1169858" cy="1105275"/>
              <a:chOff x="1296956" y="2581544"/>
              <a:chExt cx="1169858" cy="110527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96956" y="2581544"/>
                <a:ext cx="1169858" cy="110527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2711394" y="2885311"/>
              <a:ext cx="737394" cy="497741"/>
              <a:chOff x="2711394" y="2885311"/>
              <a:chExt cx="737394" cy="497741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0800000">
                <a:off x="2711394" y="2885311"/>
                <a:ext cx="737394" cy="497741"/>
              </a:xfrm>
              <a:prstGeom prst="rect">
                <a:avLst/>
              </a:prstGeom>
            </p:spPr>
          </p:pic>
        </p:grpSp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585798" y="2332040"/>
            <a:ext cx="835941" cy="54855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717087" y="1722502"/>
            <a:ext cx="16761905" cy="8160864"/>
            <a:chOff x="717087" y="1722502"/>
            <a:chExt cx="16761905" cy="816086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7087" y="1722502"/>
              <a:ext cx="16761905" cy="8160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5513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327" y="330427"/>
            <a:ext cx="6704590" cy="12571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9766" y="2408251"/>
            <a:ext cx="6962201" cy="1680531"/>
            <a:chOff x="1039766" y="2408251"/>
            <a:chExt cx="6962201" cy="16805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766" y="2408251"/>
              <a:ext cx="6962201" cy="16805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4625" y="1876322"/>
            <a:ext cx="5798686" cy="408119"/>
            <a:chOff x="744625" y="1876322"/>
            <a:chExt cx="5798686" cy="4081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625" y="1876322"/>
              <a:ext cx="5798686" cy="4081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2097" y="4379948"/>
            <a:ext cx="16347356" cy="2061977"/>
            <a:chOff x="962097" y="4379948"/>
            <a:chExt cx="16347356" cy="20619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2097" y="4379948"/>
              <a:ext cx="16347356" cy="20619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766" y="6628330"/>
            <a:ext cx="4853397" cy="600588"/>
            <a:chOff x="1039766" y="6628330"/>
            <a:chExt cx="4853397" cy="6005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766" y="6628330"/>
              <a:ext cx="4853397" cy="6005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32730" y="3011743"/>
            <a:ext cx="5298461" cy="8824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3802" y="8216836"/>
            <a:ext cx="16818057" cy="3794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67199" y="2625015"/>
            <a:ext cx="191754" cy="1463767"/>
            <a:chOff x="8167199" y="2625015"/>
            <a:chExt cx="191754" cy="14637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7199" y="2625015"/>
              <a:ext cx="191754" cy="14637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6927" y="7621269"/>
            <a:ext cx="465579" cy="314266"/>
            <a:chOff x="1276927" y="7621269"/>
            <a:chExt cx="465579" cy="3142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276927" y="7621269"/>
              <a:ext cx="465579" cy="3142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7094" y="2371061"/>
            <a:ext cx="7075349" cy="1757997"/>
            <a:chOff x="917094" y="2371061"/>
            <a:chExt cx="7075349" cy="17579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7094" y="2371061"/>
              <a:ext cx="7075349" cy="1757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2354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327" y="330427"/>
            <a:ext cx="6704590" cy="12571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97523" y="435187"/>
            <a:ext cx="6758429" cy="9384817"/>
            <a:chOff x="11197523" y="435187"/>
            <a:chExt cx="6758429" cy="938481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97523" y="435187"/>
              <a:ext cx="6758429" cy="938481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4059" y="528359"/>
            <a:ext cx="6088394" cy="92856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7087" y="1571892"/>
            <a:ext cx="8600703" cy="3804156"/>
            <a:chOff x="717087" y="1571892"/>
            <a:chExt cx="8600703" cy="38041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087" y="1571892"/>
              <a:ext cx="8600703" cy="38041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6286" y="5433133"/>
            <a:ext cx="6168414" cy="628103"/>
            <a:chOff x="1176286" y="5433133"/>
            <a:chExt cx="6168414" cy="6281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6286" y="5433133"/>
              <a:ext cx="6168414" cy="6281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53433" y="8618353"/>
            <a:ext cx="6168414" cy="816255"/>
            <a:chOff x="2153433" y="8618353"/>
            <a:chExt cx="6168414" cy="8162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3433" y="8618353"/>
              <a:ext cx="6168414" cy="8162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6286" y="6115652"/>
            <a:ext cx="6168414" cy="2316165"/>
            <a:chOff x="1176286" y="6115652"/>
            <a:chExt cx="6168414" cy="23161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6286" y="6115652"/>
              <a:ext cx="6168414" cy="23161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36424" y="5728138"/>
            <a:ext cx="3913490" cy="291364"/>
            <a:chOff x="3136424" y="5728138"/>
            <a:chExt cx="3913490" cy="2913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36424" y="5728138"/>
              <a:ext cx="3913490" cy="291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0619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327" y="330427"/>
            <a:ext cx="6704590" cy="12571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1642" y="1570785"/>
            <a:ext cx="8640115" cy="1431396"/>
            <a:chOff x="781642" y="1570785"/>
            <a:chExt cx="8640115" cy="14313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642" y="1570785"/>
              <a:ext cx="8640115" cy="143139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0680" y="1513644"/>
            <a:ext cx="8284753" cy="18285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7276" y="3101849"/>
            <a:ext cx="8777809" cy="3429627"/>
            <a:chOff x="847276" y="3101849"/>
            <a:chExt cx="8777809" cy="34296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276" y="3101849"/>
              <a:ext cx="8777809" cy="34296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276" y="6531476"/>
            <a:ext cx="4254423" cy="1803876"/>
            <a:chOff x="847276" y="6531476"/>
            <a:chExt cx="4254423" cy="18038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7276" y="6531476"/>
              <a:ext cx="4254423" cy="18038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8618" y="6165410"/>
            <a:ext cx="3334045" cy="3259775"/>
            <a:chOff x="14468618" y="6165410"/>
            <a:chExt cx="3334045" cy="32597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618" y="6165410"/>
              <a:ext cx="3334045" cy="32597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8837" y="8626226"/>
            <a:ext cx="3617623" cy="548803"/>
            <a:chOff x="408837" y="8626226"/>
            <a:chExt cx="3617623" cy="5488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837" y="8626226"/>
              <a:ext cx="3617623" cy="5488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2275" y="8266505"/>
            <a:ext cx="215832" cy="359721"/>
            <a:chOff x="462275" y="8266505"/>
            <a:chExt cx="215832" cy="3597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275" y="8266505"/>
              <a:ext cx="215832" cy="35972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22001" y="5743178"/>
            <a:ext cx="2248194" cy="5670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365551" y="7096092"/>
            <a:ext cx="7954553" cy="2329093"/>
            <a:chOff x="6365551" y="7096092"/>
            <a:chExt cx="7954553" cy="23290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551" y="7096092"/>
              <a:ext cx="7954553" cy="23290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77612" y="6547763"/>
            <a:ext cx="601242" cy="406696"/>
            <a:chOff x="6077612" y="6547763"/>
            <a:chExt cx="601242" cy="4066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880000">
              <a:off x="6077612" y="6547763"/>
              <a:ext cx="601242" cy="4066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0496" y="5314983"/>
            <a:ext cx="5007838" cy="1258834"/>
            <a:chOff x="1210496" y="5314983"/>
            <a:chExt cx="5007838" cy="12588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0496" y="5314983"/>
              <a:ext cx="5007838" cy="1258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2825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327" y="330427"/>
            <a:ext cx="9113417" cy="12571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1905" y="1712418"/>
            <a:ext cx="16761905" cy="8160864"/>
            <a:chOff x="761905" y="1712418"/>
            <a:chExt cx="16761905" cy="816086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17180" y="2193969"/>
              <a:ext cx="15922500" cy="6743374"/>
              <a:chOff x="1217180" y="2193969"/>
              <a:chExt cx="15922500" cy="674337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2326465" y="3180916"/>
                <a:ext cx="1510962" cy="410604"/>
                <a:chOff x="12326465" y="3180916"/>
                <a:chExt cx="1510962" cy="410604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2326465" y="3180916"/>
                  <a:ext cx="1510962" cy="410604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3646776" y="3514909"/>
                <a:ext cx="590450" cy="826869"/>
                <a:chOff x="13646776" y="3514909"/>
                <a:chExt cx="590450" cy="826869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5040000">
                  <a:off x="13646776" y="3514909"/>
                  <a:ext cx="590450" cy="82686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4868987" y="5409869"/>
                <a:ext cx="737394" cy="497741"/>
                <a:chOff x="4868987" y="5409869"/>
                <a:chExt cx="737394" cy="4977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3020000">
                  <a:off x="4868987" y="5409869"/>
                  <a:ext cx="737394" cy="4977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4270571" y="2193969"/>
                <a:ext cx="2869110" cy="1573159"/>
                <a:chOff x="14270571" y="2193969"/>
                <a:chExt cx="2869110" cy="1573159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14270571" y="2443128"/>
                  <a:ext cx="2869110" cy="1324001"/>
                  <a:chOff x="14270571" y="2443128"/>
                  <a:chExt cx="2869110" cy="1324001"/>
                </a:xfrm>
              </p:grpSpPr>
              <p:pic>
                <p:nvPicPr>
                  <p:cNvPr id="16" name="Object 15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4270571" y="2443128"/>
                    <a:ext cx="2869110" cy="132400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8" name="그룹 1008"/>
                <p:cNvGrpSpPr/>
                <p:nvPr/>
              </p:nvGrpSpPr>
              <p:grpSpPr>
                <a:xfrm>
                  <a:off x="14529488" y="2193969"/>
                  <a:ext cx="2294133" cy="577081"/>
                  <a:chOff x="14529488" y="2193969"/>
                  <a:chExt cx="2294133" cy="577081"/>
                </a:xfrm>
              </p:grpSpPr>
              <p:pic>
                <p:nvPicPr>
                  <p:cNvPr id="19" name="Object 18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4529488" y="2193969"/>
                    <a:ext cx="2294133" cy="57708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4738332" y="2876678"/>
                  <a:ext cx="1993399" cy="54855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5817925" y="3475758"/>
                <a:ext cx="7500657" cy="1762338"/>
                <a:chOff x="5817925" y="3475758"/>
                <a:chExt cx="7500657" cy="1762338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5817925" y="3791886"/>
                  <a:ext cx="7500657" cy="1446209"/>
                  <a:chOff x="5817925" y="3791886"/>
                  <a:chExt cx="7500657" cy="1446209"/>
                </a:xfrm>
              </p:grpSpPr>
              <p:pic>
                <p:nvPicPr>
                  <p:cNvPr id="25" name="Object 24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5817925" y="3791886"/>
                    <a:ext cx="7500657" cy="14462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1" name="그룹 1011"/>
                <p:cNvGrpSpPr/>
                <p:nvPr/>
              </p:nvGrpSpPr>
              <p:grpSpPr>
                <a:xfrm>
                  <a:off x="8328136" y="3475758"/>
                  <a:ext cx="2286077" cy="632258"/>
                  <a:chOff x="8328136" y="3475758"/>
                  <a:chExt cx="2286077" cy="632258"/>
                </a:xfrm>
              </p:grpSpPr>
              <p:pic>
                <p:nvPicPr>
                  <p:cNvPr id="28" name="Object 27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8328136" y="3475758"/>
                    <a:ext cx="2286077" cy="6322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2" name="그룹 1012"/>
                <p:cNvGrpSpPr/>
                <p:nvPr/>
              </p:nvGrpSpPr>
              <p:grpSpPr>
                <a:xfrm>
                  <a:off x="6204118" y="4129431"/>
                  <a:ext cx="6598013" cy="329901"/>
                  <a:chOff x="6204118" y="4129431"/>
                  <a:chExt cx="6598013" cy="329901"/>
                </a:xfrm>
              </p:grpSpPr>
              <p:pic>
                <p:nvPicPr>
                  <p:cNvPr id="31" name="Object 30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6204118" y="4129431"/>
                    <a:ext cx="6598013" cy="32990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7686593" y="4432034"/>
                  <a:ext cx="3768877" cy="657143"/>
                  <a:chOff x="7686593" y="4432034"/>
                  <a:chExt cx="3768877" cy="657143"/>
                </a:xfrm>
              </p:grpSpPr>
              <p:grpSp>
                <p:nvGrpSpPr>
                  <p:cNvPr id="1014" name="그룹 1014"/>
                  <p:cNvGrpSpPr/>
                  <p:nvPr/>
                </p:nvGrpSpPr>
                <p:grpSpPr>
                  <a:xfrm>
                    <a:off x="7686593" y="4432034"/>
                    <a:ext cx="641542" cy="656482"/>
                    <a:chOff x="7686593" y="4432034"/>
                    <a:chExt cx="641542" cy="656482"/>
                  </a:xfrm>
                </p:grpSpPr>
                <p:pic>
                  <p:nvPicPr>
                    <p:cNvPr id="35" name="Object 34"/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>
                      <a:off x="7686593" y="4432034"/>
                      <a:ext cx="641542" cy="656482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7" name="Object 36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8282423" y="4459196"/>
                    <a:ext cx="2961295" cy="57529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5" name="그룹 1015"/>
              <p:cNvGrpSpPr/>
              <p:nvPr/>
            </p:nvGrpSpPr>
            <p:grpSpPr>
              <a:xfrm>
                <a:off x="1217180" y="6130282"/>
                <a:ext cx="6542857" cy="2523921"/>
                <a:chOff x="1217180" y="6130282"/>
                <a:chExt cx="6542857" cy="2523921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3470252" y="6130282"/>
                  <a:ext cx="1169858" cy="1105275"/>
                  <a:chOff x="3470252" y="6130282"/>
                  <a:chExt cx="1169858" cy="1105275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470252" y="6130282"/>
                    <a:ext cx="1169858" cy="110527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1217180" y="7680630"/>
                  <a:ext cx="6534471" cy="281531"/>
                  <a:chOff x="1217180" y="7680630"/>
                  <a:chExt cx="6534471" cy="281531"/>
                </a:xfrm>
              </p:grpSpPr>
              <p:pic>
                <p:nvPicPr>
                  <p:cNvPr id="45" name="Object 44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1217180" y="7680630"/>
                    <a:ext cx="6534471" cy="28153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8" name="그룹 1018"/>
                <p:cNvGrpSpPr/>
                <p:nvPr/>
              </p:nvGrpSpPr>
              <p:grpSpPr>
                <a:xfrm>
                  <a:off x="2931268" y="8149441"/>
                  <a:ext cx="2555599" cy="503563"/>
                  <a:chOff x="2931268" y="8149441"/>
                  <a:chExt cx="2555599" cy="503563"/>
                </a:xfrm>
              </p:grpSpPr>
              <p:pic>
                <p:nvPicPr>
                  <p:cNvPr id="48" name="Object 47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>
                    <a:off x="2931268" y="8149441"/>
                    <a:ext cx="2555599" cy="50356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9" name="그룹 1019"/>
              <p:cNvGrpSpPr/>
              <p:nvPr/>
            </p:nvGrpSpPr>
            <p:grpSpPr>
              <a:xfrm>
                <a:off x="8636649" y="7337583"/>
                <a:ext cx="737394" cy="497741"/>
                <a:chOff x="8636649" y="7337583"/>
                <a:chExt cx="737394" cy="497741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636649" y="7337583"/>
                  <a:ext cx="737394" cy="497741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5337985" y="6028590"/>
                <a:ext cx="734281" cy="734281"/>
                <a:chOff x="15337985" y="6028590"/>
                <a:chExt cx="734281" cy="734281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5337985" y="6028590"/>
                  <a:ext cx="734281" cy="734281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3005382" y="5798268"/>
                <a:ext cx="2223791" cy="1267180"/>
                <a:chOff x="13005382" y="5798268"/>
                <a:chExt cx="2223791" cy="1267180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3005382" y="5798268"/>
                  <a:ext cx="2223791" cy="1267180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9857399" y="6946867"/>
                <a:ext cx="6408932" cy="1986438"/>
                <a:chOff x="9857399" y="6946867"/>
                <a:chExt cx="6408932" cy="1986438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9857399" y="6946867"/>
                  <a:ext cx="6408932" cy="19864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761905" y="1712418"/>
              <a:ext cx="16761905" cy="8160864"/>
              <a:chOff x="761905" y="1712418"/>
              <a:chExt cx="16761905" cy="8160864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61905" y="1712418"/>
                <a:ext cx="16761905" cy="81608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70701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636" y="371736"/>
            <a:ext cx="9113417" cy="12571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7087" y="6814889"/>
            <a:ext cx="12323810" cy="2252852"/>
            <a:chOff x="717087" y="6814889"/>
            <a:chExt cx="12323810" cy="22528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17087" y="6814889"/>
              <a:ext cx="9018365" cy="388546"/>
              <a:chOff x="717087" y="6814889"/>
              <a:chExt cx="9018365" cy="38854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17087" y="6814889"/>
                <a:ext cx="9018365" cy="38854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17087" y="7448694"/>
              <a:ext cx="12318252" cy="1613745"/>
              <a:chOff x="717087" y="7448694"/>
              <a:chExt cx="12318252" cy="161374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7087" y="7448694"/>
                <a:ext cx="12318252" cy="1613745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3253" y="6250341"/>
            <a:ext cx="2612712" cy="5763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7087" y="2137545"/>
            <a:ext cx="13533333" cy="3675373"/>
            <a:chOff x="717087" y="2137545"/>
            <a:chExt cx="13533333" cy="367537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17087" y="2137545"/>
              <a:ext cx="13532903" cy="1791067"/>
              <a:chOff x="717087" y="2137545"/>
              <a:chExt cx="13532903" cy="17910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7087" y="2137545"/>
                <a:ext cx="13532903" cy="179106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507" y="3939670"/>
              <a:ext cx="5032418" cy="586677"/>
              <a:chOff x="1251507" y="3939670"/>
              <a:chExt cx="5032418" cy="58667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507" y="3939670"/>
                <a:ext cx="5032418" cy="58667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75866" y="4498633"/>
              <a:ext cx="4670013" cy="1309151"/>
              <a:chOff x="775866" y="4498633"/>
              <a:chExt cx="4670013" cy="130915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5866" y="4498633"/>
                <a:ext cx="4670013" cy="1309151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9622" y="1537101"/>
            <a:ext cx="3026766" cy="59696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022686" y="3282639"/>
            <a:ext cx="7237287" cy="2541274"/>
            <a:chOff x="7022686" y="3282639"/>
            <a:chExt cx="7237287" cy="254127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022686" y="3282639"/>
              <a:ext cx="7153248" cy="2541274"/>
              <a:chOff x="7022686" y="3282639"/>
              <a:chExt cx="7153248" cy="254127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022686" y="3282639"/>
                <a:ext cx="7153248" cy="254127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40979" y="3803559"/>
              <a:ext cx="6783176" cy="16300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06091" y="4163103"/>
            <a:ext cx="601242" cy="407174"/>
            <a:chOff x="6206091" y="4163103"/>
            <a:chExt cx="601242" cy="4071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06091" y="4163103"/>
              <a:ext cx="601242" cy="407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711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327" y="330427"/>
            <a:ext cx="9113417" cy="12571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022" y="1697383"/>
            <a:ext cx="2245633" cy="5763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6088" y="2307265"/>
            <a:ext cx="12458874" cy="3953785"/>
            <a:chOff x="896088" y="2307265"/>
            <a:chExt cx="12458874" cy="39537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6088" y="2307265"/>
              <a:ext cx="12458874" cy="395378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19769" y="1754693"/>
            <a:ext cx="7465323" cy="22206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6274" y="6713483"/>
            <a:ext cx="2169883" cy="2919769"/>
            <a:chOff x="1416274" y="6713483"/>
            <a:chExt cx="2169883" cy="29197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6274" y="6713483"/>
              <a:ext cx="2169883" cy="29197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07349" y="5578229"/>
            <a:ext cx="12167140" cy="4358200"/>
            <a:chOff x="5507349" y="5578229"/>
            <a:chExt cx="12167140" cy="43582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7349" y="5578229"/>
              <a:ext cx="12167140" cy="43582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58606" y="7899178"/>
            <a:ext cx="601242" cy="406696"/>
            <a:chOff x="4458606" y="7899178"/>
            <a:chExt cx="601242" cy="4066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58606" y="7899178"/>
              <a:ext cx="601242" cy="4066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0664" y="6222955"/>
            <a:ext cx="1165492" cy="71774"/>
            <a:chOff x="2420664" y="6222955"/>
            <a:chExt cx="1165492" cy="717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20664" y="6222955"/>
              <a:ext cx="1165492" cy="71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0084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327" y="330427"/>
            <a:ext cx="9113417" cy="12571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7087" y="1562750"/>
            <a:ext cx="7053357" cy="7725106"/>
            <a:chOff x="717087" y="1562750"/>
            <a:chExt cx="7053357" cy="77251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087" y="1562750"/>
              <a:ext cx="7053357" cy="77251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1353" y="3241185"/>
            <a:ext cx="7011622" cy="6044600"/>
            <a:chOff x="8551353" y="3241185"/>
            <a:chExt cx="7011622" cy="60446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551353" y="3241185"/>
              <a:ext cx="1314084" cy="251390"/>
              <a:chOff x="8551353" y="3241185"/>
              <a:chExt cx="1314084" cy="25139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51353" y="3241185"/>
                <a:ext cx="1314084" cy="25139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867737" y="3571499"/>
              <a:ext cx="6691702" cy="5706629"/>
              <a:chOff x="8867737" y="3571499"/>
              <a:chExt cx="6691702" cy="570662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67737" y="3571499"/>
                <a:ext cx="6691702" cy="570662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133333" y="498328"/>
            <a:ext cx="7695238" cy="2742857"/>
            <a:chOff x="10133333" y="498328"/>
            <a:chExt cx="7695238" cy="27428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133333" y="498328"/>
              <a:ext cx="7690627" cy="2740687"/>
              <a:chOff x="10133333" y="498328"/>
              <a:chExt cx="7690627" cy="274068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33333" y="498328"/>
                <a:ext cx="7690627" cy="274068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699063" y="1161856"/>
              <a:ext cx="1413466" cy="668737"/>
              <a:chOff x="15699063" y="1161856"/>
              <a:chExt cx="1413466" cy="66873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699063" y="1161856"/>
                <a:ext cx="1413466" cy="66873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230043" y="5387475"/>
            <a:ext cx="7803178" cy="153727"/>
            <a:chOff x="4230043" y="5387475"/>
            <a:chExt cx="7803178" cy="1537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230043" y="5387475"/>
              <a:ext cx="7803178" cy="1537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43538" y="3579003"/>
            <a:ext cx="3010198" cy="291364"/>
            <a:chOff x="2743538" y="3579003"/>
            <a:chExt cx="3010198" cy="29136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43538" y="3579003"/>
              <a:ext cx="3010198" cy="2913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6205" y="7563586"/>
            <a:ext cx="2438614" cy="291364"/>
            <a:chOff x="2766205" y="7563586"/>
            <a:chExt cx="2438614" cy="29136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6205" y="7563586"/>
              <a:ext cx="2438614" cy="2913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42800" y="5531006"/>
            <a:ext cx="2115684" cy="551527"/>
            <a:chOff x="9642800" y="5531006"/>
            <a:chExt cx="2115684" cy="55152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42800" y="5531006"/>
              <a:ext cx="2115684" cy="551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5654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328" y="330428"/>
            <a:ext cx="10901556" cy="12571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8571" y="1755872"/>
            <a:ext cx="17028571" cy="8178799"/>
            <a:chOff x="628571" y="1755872"/>
            <a:chExt cx="17028571" cy="8178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006397" y="2727929"/>
              <a:ext cx="707849" cy="991274"/>
              <a:chOff x="14006397" y="2727929"/>
              <a:chExt cx="707849" cy="99127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3000000">
                <a:off x="14006397" y="2727929"/>
                <a:ext cx="707849" cy="9912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533333" y="4590322"/>
              <a:ext cx="1510962" cy="410604"/>
              <a:chOff x="9533333" y="4590322"/>
              <a:chExt cx="1510962" cy="4106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33333" y="4590322"/>
                <a:ext cx="1510962" cy="4106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830814" y="4415728"/>
              <a:ext cx="542552" cy="759792"/>
              <a:chOff x="8830814" y="4415728"/>
              <a:chExt cx="542552" cy="75979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980000">
                <a:off x="8830814" y="4415728"/>
                <a:ext cx="542552" cy="75979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64389" y="2255787"/>
              <a:ext cx="9348096" cy="1999245"/>
              <a:chOff x="4264389" y="2255787"/>
              <a:chExt cx="9348096" cy="199924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64389" y="2255787"/>
                <a:ext cx="9348096" cy="199924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795399" y="1939658"/>
              <a:ext cx="2286077" cy="632258"/>
              <a:chOff x="7795399" y="1939658"/>
              <a:chExt cx="2286077" cy="6322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95399" y="1939658"/>
                <a:ext cx="2286077" cy="63225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243362" y="3270266"/>
              <a:ext cx="1647538" cy="165176"/>
              <a:chOff x="8243362" y="3270266"/>
              <a:chExt cx="1647538" cy="16517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8243362" y="3270266"/>
                <a:ext cx="1647538" cy="16517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7762" y="2621152"/>
              <a:ext cx="2917291" cy="40640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3460551" y="5113964"/>
              <a:ext cx="737394" cy="497741"/>
              <a:chOff x="3460551" y="5113964"/>
              <a:chExt cx="737394" cy="49774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3560000">
                <a:off x="3460551" y="5113964"/>
                <a:ext cx="737394" cy="49774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19144" y="2351087"/>
              <a:ext cx="981004" cy="548558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4983578" y="2681474"/>
              <a:ext cx="2188462" cy="1231010"/>
              <a:chOff x="14983578" y="2681474"/>
              <a:chExt cx="2188462" cy="123101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983578" y="2681474"/>
                <a:ext cx="2188462" cy="123101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719208" y="5157218"/>
              <a:ext cx="2869110" cy="1573159"/>
              <a:chOff x="7719208" y="5157218"/>
              <a:chExt cx="2869110" cy="1573159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7719208" y="5406376"/>
                <a:ext cx="2869110" cy="1324001"/>
                <a:chOff x="7719208" y="5406376"/>
                <a:chExt cx="2869110" cy="1324001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7719208" y="5406376"/>
                  <a:ext cx="2869110" cy="1324001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7978126" y="5157218"/>
                <a:ext cx="2294133" cy="577081"/>
                <a:chOff x="7978126" y="5157218"/>
                <a:chExt cx="2294133" cy="577081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7978126" y="5157218"/>
                  <a:ext cx="2294133" cy="577081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186971" y="5839928"/>
                <a:ext cx="1851884" cy="54855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495238" y="2961291"/>
              <a:ext cx="4609105" cy="683732"/>
              <a:chOff x="9495238" y="2961291"/>
              <a:chExt cx="4609105" cy="68373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537562" y="3306394"/>
                <a:ext cx="3549267" cy="413968"/>
              </a:xfrm>
              <a:prstGeom prst="rect">
                <a:avLst/>
              </a:prstGeom>
            </p:spPr>
          </p:pic>
          <p:grpSp>
            <p:nvGrpSpPr>
              <p:cNvPr id="1014" name="그룹 1014"/>
              <p:cNvGrpSpPr/>
              <p:nvPr/>
            </p:nvGrpSpPr>
            <p:grpSpPr>
              <a:xfrm>
                <a:off x="9495238" y="2961291"/>
                <a:ext cx="3764698" cy="323150"/>
                <a:chOff x="9495238" y="2961291"/>
                <a:chExt cx="3764698" cy="323150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9495238" y="2961291"/>
                  <a:ext cx="3764698" cy="32315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4451624" y="2956331"/>
              <a:ext cx="4461521" cy="287295"/>
              <a:chOff x="4451624" y="2956331"/>
              <a:chExt cx="4461521" cy="28729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451624" y="2956331"/>
                <a:ext cx="4461521" cy="28729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680200" y="3352854"/>
              <a:ext cx="3768877" cy="657143"/>
              <a:chOff x="4680200" y="3352854"/>
              <a:chExt cx="3768877" cy="657143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4680200" y="3352854"/>
                <a:ext cx="641542" cy="656482"/>
                <a:chOff x="4680200" y="3352854"/>
                <a:chExt cx="641542" cy="656482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4680200" y="3352854"/>
                  <a:ext cx="641542" cy="656482"/>
                </a:xfrm>
                <a:prstGeom prst="rect">
                  <a:avLst/>
                </a:prstGeom>
              </p:spPr>
            </p:pic>
          </p:grpSp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276029" y="3380016"/>
                <a:ext cx="2961295" cy="57529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50420" y="6468120"/>
              <a:ext cx="4152381" cy="2742741"/>
              <a:chOff x="1250420" y="6468120"/>
              <a:chExt cx="4152381" cy="2742741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945421" y="6468120"/>
                <a:ext cx="1384427" cy="1307998"/>
                <a:chOff x="1945421" y="6468120"/>
                <a:chExt cx="1384427" cy="1307998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945421" y="6468120"/>
                  <a:ext cx="1384427" cy="1307998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250420" y="7950731"/>
                <a:ext cx="4152381" cy="1260131"/>
                <a:chOff x="1250420" y="7950731"/>
                <a:chExt cx="4152381" cy="1260131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250420" y="7950731"/>
                  <a:ext cx="2874196" cy="830693"/>
                  <a:chOff x="1250420" y="7950731"/>
                  <a:chExt cx="2874196" cy="830693"/>
                </a:xfrm>
              </p:grpSpPr>
              <p:pic>
                <p:nvPicPr>
                  <p:cNvPr id="60" name="Object 59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1250420" y="7950731"/>
                    <a:ext cx="2874196" cy="8306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250420" y="8934671"/>
                  <a:ext cx="4150284" cy="270246"/>
                  <a:chOff x="1250420" y="8934671"/>
                  <a:chExt cx="4150284" cy="270246"/>
                </a:xfrm>
              </p:grpSpPr>
              <p:pic>
                <p:nvPicPr>
                  <p:cNvPr id="63" name="Object 62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1250420" y="8934671"/>
                    <a:ext cx="4150284" cy="270246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3" name="그룹 1023"/>
            <p:cNvGrpSpPr/>
            <p:nvPr/>
          </p:nvGrpSpPr>
          <p:grpSpPr>
            <a:xfrm>
              <a:off x="5817721" y="7958645"/>
              <a:ext cx="737394" cy="497741"/>
              <a:chOff x="5817721" y="7958645"/>
              <a:chExt cx="737394" cy="497741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17721" y="7958645"/>
                <a:ext cx="737394" cy="497741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7700161" y="6468120"/>
              <a:ext cx="9384497" cy="2771525"/>
              <a:chOff x="7700161" y="6468120"/>
              <a:chExt cx="9384497" cy="2771525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4772532" y="6468120"/>
                <a:ext cx="2312125" cy="866667"/>
                <a:chOff x="14772532" y="6468120"/>
                <a:chExt cx="2312125" cy="866667"/>
              </a:xfrm>
            </p:grpSpPr>
            <p:grpSp>
              <p:nvGrpSpPr>
                <p:cNvPr id="1026" name="그룹 1026"/>
                <p:cNvGrpSpPr/>
                <p:nvPr/>
              </p:nvGrpSpPr>
              <p:grpSpPr>
                <a:xfrm>
                  <a:off x="14772532" y="6468120"/>
                  <a:ext cx="1381324" cy="863327"/>
                  <a:chOff x="14772532" y="6468120"/>
                  <a:chExt cx="1381324" cy="863327"/>
                </a:xfrm>
              </p:grpSpPr>
              <p:pic>
                <p:nvPicPr>
                  <p:cNvPr id="73" name="Object 72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14772532" y="6468120"/>
                    <a:ext cx="1381324" cy="86332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7" name="그룹 1027"/>
                <p:cNvGrpSpPr/>
                <p:nvPr/>
              </p:nvGrpSpPr>
              <p:grpSpPr>
                <a:xfrm>
                  <a:off x="16227515" y="6474470"/>
                  <a:ext cx="854975" cy="854975"/>
                  <a:chOff x="16227515" y="6474470"/>
                  <a:chExt cx="854975" cy="854975"/>
                </a:xfrm>
              </p:grpSpPr>
              <p:pic>
                <p:nvPicPr>
                  <p:cNvPr id="76" name="Object 75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16227515" y="6474470"/>
                    <a:ext cx="854975" cy="85497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8" name="그룹 1028"/>
              <p:cNvGrpSpPr/>
              <p:nvPr/>
            </p:nvGrpSpPr>
            <p:grpSpPr>
              <a:xfrm>
                <a:off x="7700161" y="7363455"/>
                <a:ext cx="9376641" cy="1875328"/>
                <a:chOff x="7700161" y="7363455"/>
                <a:chExt cx="9376641" cy="1875328"/>
              </a:xfrm>
            </p:grpSpPr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7700161" y="7363455"/>
                  <a:ext cx="9376641" cy="18753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28571" y="1755872"/>
              <a:ext cx="17028571" cy="8178799"/>
              <a:chOff x="628571" y="1755872"/>
              <a:chExt cx="17028571" cy="8178799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28571" y="1755872"/>
                <a:ext cx="17028571" cy="81787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77902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328" y="330428"/>
            <a:ext cx="7077021" cy="12571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249570" y="871694"/>
            <a:ext cx="6716695" cy="8944556"/>
            <a:chOff x="11249570" y="871694"/>
            <a:chExt cx="6716695" cy="89445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49570" y="871694"/>
              <a:ext cx="6716695" cy="894455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4305" y="1064941"/>
            <a:ext cx="6398712" cy="85474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7087" y="5479205"/>
            <a:ext cx="7537077" cy="4432284"/>
            <a:chOff x="717087" y="5479205"/>
            <a:chExt cx="7537077" cy="44322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087" y="5479205"/>
              <a:ext cx="7537077" cy="44322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087" y="1487594"/>
            <a:ext cx="10370697" cy="3924944"/>
            <a:chOff x="717087" y="1487594"/>
            <a:chExt cx="10370697" cy="39249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087" y="1487594"/>
              <a:ext cx="10370697" cy="39249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95238" y="8005992"/>
            <a:ext cx="2040110" cy="1663779"/>
            <a:chOff x="9295238" y="8005992"/>
            <a:chExt cx="2040110" cy="16637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5238" y="8005992"/>
              <a:ext cx="2040110" cy="16637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66747" y="6701745"/>
            <a:ext cx="2438614" cy="291364"/>
            <a:chOff x="3766747" y="6701745"/>
            <a:chExt cx="2438614" cy="2913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66747" y="6701745"/>
              <a:ext cx="2438614" cy="2913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89983" y="8147383"/>
            <a:ext cx="1915378" cy="291364"/>
            <a:chOff x="4289983" y="8147383"/>
            <a:chExt cx="1915378" cy="2913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89983" y="8147383"/>
              <a:ext cx="1915378" cy="2913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65914" y="8618639"/>
            <a:ext cx="1978832" cy="291364"/>
            <a:chOff x="2965914" y="8618639"/>
            <a:chExt cx="1978832" cy="2913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65914" y="8618639"/>
              <a:ext cx="1978832" cy="2913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08204" y="1839050"/>
            <a:ext cx="760298" cy="218248"/>
            <a:chOff x="11508204" y="1839050"/>
            <a:chExt cx="760298" cy="2182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08204" y="1839050"/>
              <a:ext cx="760298" cy="2182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61503" y="2970322"/>
            <a:ext cx="319679" cy="218248"/>
            <a:chOff x="12661503" y="2970322"/>
            <a:chExt cx="319679" cy="2182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61503" y="2970322"/>
              <a:ext cx="319679" cy="2182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85944" y="3532682"/>
            <a:ext cx="815720" cy="218248"/>
            <a:chOff x="13085944" y="3532682"/>
            <a:chExt cx="815720" cy="21824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85944" y="3532682"/>
              <a:ext cx="815720" cy="218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7746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5522" y="2732242"/>
            <a:ext cx="3218735" cy="3218735"/>
            <a:chOff x="1265522" y="2732242"/>
            <a:chExt cx="3218735" cy="32187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5522" y="2732242"/>
              <a:ext cx="3218735" cy="32187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15518" y="2732242"/>
            <a:ext cx="3218735" cy="3218735"/>
            <a:chOff x="9615518" y="2732242"/>
            <a:chExt cx="3218735" cy="32187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5518" y="2732242"/>
              <a:ext cx="3218735" cy="32187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40520" y="2732242"/>
            <a:ext cx="3218735" cy="3218735"/>
            <a:chOff x="5440520" y="2732242"/>
            <a:chExt cx="3218735" cy="32187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0520" y="2732242"/>
              <a:ext cx="3218735" cy="32187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460" y="284606"/>
            <a:ext cx="3464100" cy="12571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9130" y="1466700"/>
            <a:ext cx="3681584" cy="81147"/>
            <a:chOff x="1209130" y="1466700"/>
            <a:chExt cx="3681584" cy="811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9130" y="1466700"/>
              <a:ext cx="3681584" cy="811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47204" y="2732242"/>
            <a:ext cx="3218735" cy="3218735"/>
            <a:chOff x="13747204" y="2732242"/>
            <a:chExt cx="3218735" cy="32187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47204" y="2732242"/>
              <a:ext cx="3218735" cy="32187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7697" y="6144487"/>
            <a:ext cx="3638632" cy="25599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92687" y="6144487"/>
            <a:ext cx="3344590" cy="212047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67687" y="6144487"/>
            <a:ext cx="3474601" cy="21204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99335" y="6144487"/>
            <a:ext cx="3666060" cy="16810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205105" y="3789275"/>
            <a:ext cx="778441" cy="167662"/>
            <a:chOff x="15205105" y="3789275"/>
            <a:chExt cx="778441" cy="1676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900000">
              <a:off x="15205105" y="3789275"/>
              <a:ext cx="778441" cy="167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7087" y="1509012"/>
            <a:ext cx="12461786" cy="8337528"/>
            <a:chOff x="717087" y="1509012"/>
            <a:chExt cx="12461786" cy="8337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087" y="1509012"/>
              <a:ext cx="12461786" cy="83375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327" y="330427"/>
            <a:ext cx="13303338" cy="13608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40002" y="2017510"/>
            <a:ext cx="6765445" cy="1539168"/>
            <a:chOff x="10940002" y="2017510"/>
            <a:chExt cx="6765445" cy="15391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9758" y="1296313"/>
              <a:ext cx="13533333" cy="308571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0002" y="2017510"/>
              <a:ext cx="6765445" cy="15391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89910" y="7816778"/>
            <a:ext cx="9777926" cy="1987727"/>
            <a:chOff x="8289910" y="7816778"/>
            <a:chExt cx="9777926" cy="19877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9910" y="7816778"/>
              <a:ext cx="9777926" cy="1987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08960" y="6424885"/>
            <a:ext cx="5958876" cy="1391893"/>
            <a:chOff x="12108960" y="6424885"/>
            <a:chExt cx="5958876" cy="13918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08960" y="6424885"/>
              <a:ext cx="5958876" cy="13918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85138" y="7174869"/>
            <a:ext cx="1460989" cy="291364"/>
            <a:chOff x="3785138" y="7174869"/>
            <a:chExt cx="1460989" cy="2913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5138" y="7174869"/>
              <a:ext cx="1460989" cy="2913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77018" y="6493732"/>
            <a:ext cx="3761192" cy="319451"/>
            <a:chOff x="2077018" y="6493732"/>
            <a:chExt cx="3761192" cy="3194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7018" y="6493732"/>
              <a:ext cx="3761192" cy="31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0634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327" y="330427"/>
            <a:ext cx="8294007" cy="12571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7087" y="2042453"/>
            <a:ext cx="14839081" cy="7066929"/>
            <a:chOff x="717087" y="2042453"/>
            <a:chExt cx="14839081" cy="70669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087" y="2042453"/>
              <a:ext cx="14839081" cy="70669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55991" y="435187"/>
            <a:ext cx="7576921" cy="6206613"/>
            <a:chOff x="10355991" y="435187"/>
            <a:chExt cx="7576921" cy="62066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355991" y="435187"/>
              <a:ext cx="7443469" cy="1300365"/>
              <a:chOff x="10355991" y="435187"/>
              <a:chExt cx="7443469" cy="130036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355991" y="435187"/>
                <a:ext cx="7443469" cy="130036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355991" y="1977511"/>
              <a:ext cx="4562448" cy="1866456"/>
              <a:chOff x="10355991" y="1977511"/>
              <a:chExt cx="4562448" cy="186645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55991" y="1977511"/>
                <a:ext cx="4562448" cy="186645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355991" y="4098942"/>
              <a:ext cx="2593257" cy="2540868"/>
              <a:chOff x="10355991" y="4098942"/>
              <a:chExt cx="2593257" cy="254086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355991" y="4098942"/>
                <a:ext cx="2593257" cy="254086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132912" y="4077175"/>
              <a:ext cx="4792427" cy="2186443"/>
              <a:chOff x="13132912" y="4077175"/>
              <a:chExt cx="4792427" cy="21864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132912" y="4077175"/>
                <a:ext cx="4792427" cy="21864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99454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7152" y="5289224"/>
            <a:ext cx="4986101" cy="4996490"/>
            <a:chOff x="13327152" y="5289224"/>
            <a:chExt cx="4986101" cy="49964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27152" y="5289224"/>
              <a:ext cx="4986101" cy="49964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2983887"/>
            <a:ext cx="15634194" cy="3171367"/>
            <a:chOff x="1314286" y="2983887"/>
            <a:chExt cx="15634194" cy="3171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2983887"/>
              <a:ext cx="15634194" cy="31713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2322" y="3121986"/>
            <a:ext cx="14122537" cy="32913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5407" y="9072729"/>
            <a:ext cx="1866137" cy="400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22063" y="9260503"/>
            <a:ext cx="5420794" cy="98148"/>
            <a:chOff x="3722063" y="9260503"/>
            <a:chExt cx="5420794" cy="98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2063" y="9260503"/>
              <a:ext cx="5420794" cy="98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9847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8040" y="2547998"/>
            <a:ext cx="12639863" cy="33320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4245" y="8028179"/>
            <a:ext cx="1493296" cy="90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51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8" y="1165090"/>
            <a:ext cx="4534551" cy="1867665"/>
            <a:chOff x="1313068" y="1165090"/>
            <a:chExt cx="4534551" cy="18676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9" y="1060331"/>
              <a:ext cx="2857071" cy="216502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959508"/>
              <a:ext cx="917569" cy="73247"/>
              <a:chOff x="1313068" y="2959508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959508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3228" y="-2863350"/>
            <a:ext cx="21882614" cy="1611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54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6405" y="2221539"/>
            <a:ext cx="10313941" cy="25142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73578" y="6309150"/>
            <a:ext cx="3494790" cy="40313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90476" y="-561181"/>
            <a:ext cx="5151007" cy="6868101"/>
            <a:chOff x="11790476" y="-561181"/>
            <a:chExt cx="5151007" cy="68681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0476" y="-561181"/>
              <a:ext cx="5151007" cy="6868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3930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84455" y="992579"/>
            <a:ext cx="11317301" cy="8694652"/>
            <a:chOff x="4884455" y="992579"/>
            <a:chExt cx="11317301" cy="86946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84455" y="992579"/>
              <a:ext cx="11317301" cy="86946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067" y="1165086"/>
            <a:ext cx="4534551" cy="1035182"/>
            <a:chOff x="1313067" y="1165086"/>
            <a:chExt cx="4534551" cy="10351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307" y="1060326"/>
              <a:ext cx="2191819" cy="125711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76035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34551" cy="1035182"/>
            <a:chOff x="1313067" y="1165086"/>
            <a:chExt cx="4534551" cy="1035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2191819" cy="125711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313067" y="2571089"/>
            <a:ext cx="15221735" cy="1797239"/>
            <a:chOff x="1313067" y="2571089"/>
            <a:chExt cx="15221735" cy="17972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3067" y="2571089"/>
              <a:ext cx="15221735" cy="17972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78116" y="4339576"/>
            <a:ext cx="11551610" cy="5710634"/>
            <a:chOff x="2578116" y="4339576"/>
            <a:chExt cx="11551610" cy="57106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78116" y="4339576"/>
              <a:ext cx="11551610" cy="5710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8675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5296456" cy="1035881"/>
            <a:chOff x="1313067" y="1165086"/>
            <a:chExt cx="5296456" cy="1035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2426605" cy="125711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506588" y="1125545"/>
            <a:ext cx="31278625" cy="867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32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15993" y="212502"/>
            <a:ext cx="10024600" cy="9860710"/>
            <a:chOff x="7815993" y="212502"/>
            <a:chExt cx="10024600" cy="9860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5993" y="212502"/>
              <a:ext cx="10024600" cy="98607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17" y="448729"/>
            <a:ext cx="6154246" cy="9215750"/>
            <a:chOff x="914217" y="448729"/>
            <a:chExt cx="6154246" cy="92157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17" y="448729"/>
              <a:ext cx="6154246" cy="921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2082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4972" y="3962782"/>
            <a:ext cx="1567558" cy="5060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1165090"/>
            <a:ext cx="4534551" cy="1867665"/>
            <a:chOff x="1313068" y="1165090"/>
            <a:chExt cx="4534551" cy="18676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309" y="1060331"/>
              <a:ext cx="2857071" cy="216502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959508"/>
              <a:ext cx="917569" cy="73247"/>
              <a:chOff x="1313068" y="2959508"/>
              <a:chExt cx="917569" cy="7324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068" y="2959508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4334" y="5526477"/>
            <a:ext cx="5391806" cy="17598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32014" y="6004717"/>
            <a:ext cx="16939071" cy="4243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32014" y="473591"/>
            <a:ext cx="16939071" cy="43005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60765" y="3141377"/>
            <a:ext cx="16939071" cy="424302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69170" y="406411"/>
            <a:ext cx="5681182" cy="9472893"/>
            <a:chOff x="8169170" y="406411"/>
            <a:chExt cx="5681182" cy="9472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69170" y="406411"/>
              <a:ext cx="5681182" cy="9472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17" y="448729"/>
            <a:ext cx="6154246" cy="9215750"/>
            <a:chOff x="914217" y="448729"/>
            <a:chExt cx="6154246" cy="92157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17" y="448729"/>
              <a:ext cx="6154246" cy="921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183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33332" y="1561504"/>
            <a:ext cx="8066736" cy="7162705"/>
            <a:chOff x="8133332" y="1561504"/>
            <a:chExt cx="8066736" cy="71627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33332" y="1561504"/>
              <a:ext cx="8066736" cy="71627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17" y="448729"/>
            <a:ext cx="6154246" cy="9215750"/>
            <a:chOff x="914217" y="448729"/>
            <a:chExt cx="6154246" cy="92157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17" y="448729"/>
              <a:ext cx="6154246" cy="921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1349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5296456" cy="1035881"/>
            <a:chOff x="1313067" y="1165086"/>
            <a:chExt cx="5296456" cy="1035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2426605" cy="125711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35612" y="5869286"/>
            <a:ext cx="8495532" cy="2343779"/>
            <a:chOff x="35612" y="5869286"/>
            <a:chExt cx="8495532" cy="23437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12" y="5869286"/>
              <a:ext cx="8495532" cy="23437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31144" y="782784"/>
            <a:ext cx="13797639" cy="8978906"/>
            <a:chOff x="8531144" y="782784"/>
            <a:chExt cx="13797639" cy="89789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1144" y="782784"/>
              <a:ext cx="13797639" cy="89789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1338" y="2412486"/>
            <a:ext cx="8143528" cy="3099795"/>
            <a:chOff x="291338" y="2412486"/>
            <a:chExt cx="8143528" cy="30997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1338" y="2412486"/>
              <a:ext cx="8143528" cy="30997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50152" y="3962383"/>
            <a:ext cx="1588488" cy="1984194"/>
            <a:chOff x="7450152" y="3962383"/>
            <a:chExt cx="1588488" cy="19841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0152" y="3962383"/>
              <a:ext cx="1588488" cy="1984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7027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5296456" cy="1035881"/>
            <a:chOff x="1313067" y="1165086"/>
            <a:chExt cx="5296456" cy="1035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2426605" cy="125711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4360656" y="995389"/>
            <a:ext cx="12669525" cy="2411155"/>
            <a:chOff x="4360656" y="995389"/>
            <a:chExt cx="12669525" cy="24111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0656" y="995389"/>
              <a:ext cx="12669525" cy="24111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01728" y="3850300"/>
            <a:ext cx="14144086" cy="5661161"/>
            <a:chOff x="3101728" y="3850300"/>
            <a:chExt cx="14144086" cy="56611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1728" y="3850300"/>
              <a:ext cx="14144086" cy="5661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2306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5296456" cy="1035881"/>
            <a:chOff x="1313067" y="1165086"/>
            <a:chExt cx="5296456" cy="1035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2426605" cy="125711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4406349" y="1683026"/>
            <a:ext cx="13305743" cy="7456066"/>
            <a:chOff x="4406349" y="1683026"/>
            <a:chExt cx="13305743" cy="74560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6349" y="1683026"/>
              <a:ext cx="13305743" cy="74560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8324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23017" y="1165086"/>
            <a:ext cx="13252630" cy="7666727"/>
            <a:chOff x="4223017" y="1165086"/>
            <a:chExt cx="13252630" cy="76667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3017" y="1165086"/>
              <a:ext cx="13252630" cy="76667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067" y="1165086"/>
            <a:ext cx="5296456" cy="1035881"/>
            <a:chOff x="1313067" y="1165086"/>
            <a:chExt cx="5296456" cy="1035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307" y="1060326"/>
              <a:ext cx="2426605" cy="12571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50045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1225" y="2218911"/>
            <a:ext cx="11255959" cy="27885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42963" y="6731969"/>
            <a:ext cx="917569" cy="73247"/>
            <a:chOff x="16242963" y="6731969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2963" y="6731969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9980" y="6359901"/>
            <a:ext cx="3117576" cy="40313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5925" y="-561181"/>
            <a:ext cx="5151007" cy="6868101"/>
            <a:chOff x="1255925" y="-561181"/>
            <a:chExt cx="5151007" cy="68681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5925" y="-561181"/>
              <a:ext cx="5151007" cy="6868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637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5296456" cy="1035881"/>
            <a:chOff x="1313067" y="1165086"/>
            <a:chExt cx="5296456" cy="1035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2692566" cy="125711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823322" y="1030346"/>
            <a:ext cx="22933615" cy="43374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3968" y="5272237"/>
            <a:ext cx="16097778" cy="2653200"/>
            <a:chOff x="1093968" y="5272237"/>
            <a:chExt cx="16097778" cy="26532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3968" y="5272237"/>
              <a:ext cx="16097778" cy="265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696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33961" y="1683026"/>
            <a:ext cx="7042193" cy="7258876"/>
            <a:chOff x="8233961" y="1683026"/>
            <a:chExt cx="7042193" cy="72588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3961" y="1683026"/>
              <a:ext cx="7042193" cy="72588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067" y="1165086"/>
            <a:ext cx="5296456" cy="1035881"/>
            <a:chOff x="1313067" y="1165086"/>
            <a:chExt cx="5296456" cy="1035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307" y="1060326"/>
              <a:ext cx="2692566" cy="12571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097794" y="3088910"/>
            <a:ext cx="5919465" cy="4245946"/>
            <a:chOff x="1097794" y="3088910"/>
            <a:chExt cx="5919465" cy="42459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7794" y="3088910"/>
              <a:ext cx="5919465" cy="42459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66665" y="4646930"/>
            <a:ext cx="3584187" cy="991854"/>
            <a:chOff x="5066665" y="4646930"/>
            <a:chExt cx="3584187" cy="9918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6665" y="4646930"/>
              <a:ext cx="3584187" cy="991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6454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18329" y="529887"/>
            <a:ext cx="13234332" cy="8858144"/>
            <a:chOff x="4418329" y="529887"/>
            <a:chExt cx="13234332" cy="88581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8329" y="529887"/>
              <a:ext cx="13234332" cy="88581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067" y="1165086"/>
            <a:ext cx="5296456" cy="1035881"/>
            <a:chOff x="1313067" y="1165086"/>
            <a:chExt cx="5296456" cy="1035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307" y="1060326"/>
              <a:ext cx="2692566" cy="12571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1802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3549" y="4507949"/>
            <a:ext cx="10018723" cy="27885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1639" y="7484334"/>
            <a:ext cx="8199681" cy="481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925" y="6731969"/>
            <a:ext cx="917569" cy="73247"/>
            <a:chOff x="1255925" y="6731969"/>
            <a:chExt cx="917569" cy="7324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925" y="6731969"/>
              <a:ext cx="917569" cy="732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42856" y="0"/>
            <a:ext cx="6171429" cy="6167215"/>
            <a:chOff x="11542856" y="0"/>
            <a:chExt cx="6171429" cy="61672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2856" y="0"/>
              <a:ext cx="6171429" cy="6167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5296456" cy="1035881"/>
            <a:chOff x="1313067" y="1165086"/>
            <a:chExt cx="5296456" cy="1035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2692566" cy="125711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2271282" y="8045928"/>
            <a:ext cx="13743151" cy="908042"/>
            <a:chOff x="2271282" y="8045928"/>
            <a:chExt cx="13743151" cy="9080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1282" y="8045928"/>
              <a:ext cx="13743151" cy="9080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3067" y="2451592"/>
            <a:ext cx="6171429" cy="3596133"/>
            <a:chOff x="1313067" y="2451592"/>
            <a:chExt cx="6171429" cy="35961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3067" y="2451592"/>
              <a:ext cx="6171429" cy="35961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33123" y="1683026"/>
            <a:ext cx="5263493" cy="3775427"/>
            <a:chOff x="10033123" y="1683026"/>
            <a:chExt cx="5263493" cy="37754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33123" y="1683026"/>
              <a:ext cx="5263493" cy="3775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388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52291" y="848823"/>
            <a:ext cx="5801857" cy="9126517"/>
            <a:chOff x="10652291" y="848823"/>
            <a:chExt cx="5801857" cy="91265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2291" y="848823"/>
              <a:ext cx="5801857" cy="91265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067" y="1165086"/>
            <a:ext cx="5296456" cy="1035881"/>
            <a:chOff x="1313067" y="1165086"/>
            <a:chExt cx="5296456" cy="1035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307" y="1060326"/>
              <a:ext cx="2692566" cy="12571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11669" y="4763390"/>
            <a:ext cx="11494542" cy="1894505"/>
            <a:chOff x="311669" y="4763390"/>
            <a:chExt cx="11494542" cy="18945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669" y="4763390"/>
              <a:ext cx="11494542" cy="1894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01160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098679" y="5113"/>
            <a:ext cx="10578437" cy="111194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7" y="1165086"/>
            <a:ext cx="5296456" cy="1035881"/>
            <a:chOff x="1313067" y="1165086"/>
            <a:chExt cx="5296456" cy="1035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307" y="1060326"/>
              <a:ext cx="2692566" cy="125711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6028392" y="1134628"/>
            <a:ext cx="11912123" cy="8016457"/>
            <a:chOff x="6028392" y="1134628"/>
            <a:chExt cx="11912123" cy="80164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8392" y="1134628"/>
              <a:ext cx="11912123" cy="8016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6519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70171" y="3063354"/>
            <a:ext cx="13954628" cy="5827056"/>
            <a:chOff x="3570171" y="3063354"/>
            <a:chExt cx="13954628" cy="58270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0171" y="3063354"/>
              <a:ext cx="13954628" cy="582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067" y="1165086"/>
            <a:ext cx="5296456" cy="1035881"/>
            <a:chOff x="1313067" y="1165086"/>
            <a:chExt cx="5296456" cy="1035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307" y="1060326"/>
              <a:ext cx="2692566" cy="12571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946919" y="2200966"/>
            <a:ext cx="11088401" cy="489471"/>
            <a:chOff x="3946919" y="2200966"/>
            <a:chExt cx="11088401" cy="4894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6919" y="2200966"/>
              <a:ext cx="11088401" cy="489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489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5296456" cy="1035881"/>
            <a:chOff x="1313067" y="1165086"/>
            <a:chExt cx="5296456" cy="1035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2692566" cy="125711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5465216" y="129118"/>
            <a:ext cx="7355283" cy="10027478"/>
            <a:chOff x="5465216" y="129118"/>
            <a:chExt cx="7355283" cy="100274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216" y="129118"/>
              <a:ext cx="7355283" cy="10027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1067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82837" y="1197739"/>
            <a:ext cx="13805588" cy="3087895"/>
            <a:chOff x="4182837" y="1197739"/>
            <a:chExt cx="13805588" cy="30878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2837" y="1197739"/>
              <a:ext cx="13805588" cy="30878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067" y="1165086"/>
            <a:ext cx="5296456" cy="1035881"/>
            <a:chOff x="1313067" y="1165086"/>
            <a:chExt cx="5296456" cy="1035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307" y="1060326"/>
              <a:ext cx="2692566" cy="12571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071518" y="4541833"/>
            <a:ext cx="10028226" cy="5270153"/>
            <a:chOff x="6071518" y="4541833"/>
            <a:chExt cx="10028226" cy="52701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71518" y="4541833"/>
              <a:ext cx="10028226" cy="52701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1804" y="2502785"/>
            <a:ext cx="1397948" cy="6171429"/>
            <a:chOff x="1031804" y="2502785"/>
            <a:chExt cx="1397948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1804" y="2502785"/>
              <a:ext cx="1397948" cy="6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14037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17629" y="1581977"/>
            <a:ext cx="12297293" cy="8255174"/>
            <a:chOff x="5317629" y="1581977"/>
            <a:chExt cx="12297293" cy="82551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7629" y="1581977"/>
              <a:ext cx="12297293" cy="82551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067" y="1165086"/>
            <a:ext cx="5296456" cy="1035881"/>
            <a:chOff x="1313067" y="1165086"/>
            <a:chExt cx="5296456" cy="1035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307" y="1060326"/>
              <a:ext cx="2692566" cy="12571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943849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9942" y="1165086"/>
            <a:ext cx="4534552" cy="1035182"/>
            <a:chOff x="1269942" y="1165086"/>
            <a:chExt cx="4534552" cy="1035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5184" y="1060326"/>
              <a:ext cx="1315459" cy="125711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9942" y="2127021"/>
              <a:ext cx="917569" cy="73247"/>
              <a:chOff x="1269942" y="2127021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69942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34612" y="3183055"/>
            <a:ext cx="6171429" cy="2858154"/>
            <a:chOff x="34612" y="3183055"/>
            <a:chExt cx="6171429" cy="28581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12" y="3183055"/>
              <a:ext cx="6171429" cy="28581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06041" y="3183055"/>
            <a:ext cx="6171429" cy="2808554"/>
            <a:chOff x="6206041" y="3183055"/>
            <a:chExt cx="6171429" cy="28085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6041" y="3183055"/>
              <a:ext cx="6171429" cy="28085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77469" y="3183055"/>
            <a:ext cx="6171429" cy="2872530"/>
            <a:chOff x="12377469" y="3183055"/>
            <a:chExt cx="6171429" cy="28725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77469" y="3183055"/>
              <a:ext cx="6171429" cy="2872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49600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9942" y="1165086"/>
            <a:ext cx="4534552" cy="1035182"/>
            <a:chOff x="1269942" y="1165086"/>
            <a:chExt cx="4534552" cy="1035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5184" y="1060326"/>
              <a:ext cx="1315459" cy="125711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9942" y="2127021"/>
              <a:ext cx="917569" cy="73247"/>
              <a:chOff x="1269942" y="2127021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69942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6048878" y="1193837"/>
            <a:ext cx="11215885" cy="7477257"/>
            <a:chOff x="6048878" y="1193837"/>
            <a:chExt cx="11215885" cy="74772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8878" y="1193837"/>
              <a:ext cx="11215885" cy="74772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1302" y="2284703"/>
            <a:ext cx="6171429" cy="2858154"/>
            <a:chOff x="-151302" y="2284703"/>
            <a:chExt cx="6171429" cy="28581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1302" y="2284703"/>
              <a:ext cx="6171429" cy="2858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91904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82248" y="0"/>
            <a:ext cx="12416046" cy="10285714"/>
            <a:chOff x="4982248" y="0"/>
            <a:chExt cx="124160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2248" y="0"/>
              <a:ext cx="124160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9942" y="1165086"/>
            <a:ext cx="4534552" cy="1035182"/>
            <a:chOff x="1269942" y="1165086"/>
            <a:chExt cx="4534552" cy="10351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5184" y="1060326"/>
              <a:ext cx="1315459" cy="12571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69942" y="2127021"/>
              <a:ext cx="917569" cy="73247"/>
              <a:chOff x="1269942" y="2127021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9942" y="2127021"/>
                <a:ext cx="917569" cy="732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03729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771" y="4159382"/>
            <a:ext cx="4514709" cy="13128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75921" y="2300178"/>
            <a:ext cx="9260125" cy="3180844"/>
            <a:chOff x="7575921" y="2300178"/>
            <a:chExt cx="9260125" cy="31808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587" y="2262084"/>
              <a:ext cx="7427370" cy="328334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0208" y="5069604"/>
              <a:ext cx="758457" cy="548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47170" y="6832167"/>
            <a:ext cx="9260126" cy="1953174"/>
            <a:chOff x="7547170" y="6832167"/>
            <a:chExt cx="9260126" cy="19531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3837" y="6794073"/>
              <a:ext cx="7490987" cy="192033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01457" y="8373922"/>
              <a:ext cx="2050768" cy="548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3067" y="1165086"/>
            <a:ext cx="4534551" cy="1867669"/>
            <a:chOff x="1313067" y="1165086"/>
            <a:chExt cx="4534551" cy="18676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8307" y="1060326"/>
              <a:ext cx="3257378" cy="125711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313068" y="2959508"/>
              <a:ext cx="917569" cy="73247"/>
              <a:chOff x="1313068" y="2959508"/>
              <a:chExt cx="917569" cy="7324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13068" y="2959508"/>
                <a:ext cx="917569" cy="7324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46366" y="1156546"/>
            <a:ext cx="11654964" cy="7732976"/>
            <a:chOff x="5946366" y="1156546"/>
            <a:chExt cx="11654964" cy="77329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6366" y="1156546"/>
              <a:ext cx="11654964" cy="77329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9942" y="1165086"/>
            <a:ext cx="4169782" cy="951910"/>
            <a:chOff x="1269942" y="1165086"/>
            <a:chExt cx="4169782" cy="9519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611" y="1068754"/>
              <a:ext cx="1209640" cy="115598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69942" y="2049641"/>
              <a:ext cx="843757" cy="67355"/>
              <a:chOff x="1269942" y="2049641"/>
              <a:chExt cx="843757" cy="6735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9942" y="2049641"/>
                <a:ext cx="843757" cy="6735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5758" y="3267394"/>
            <a:ext cx="6558149" cy="1625028"/>
            <a:chOff x="75758" y="3267394"/>
            <a:chExt cx="6558149" cy="16250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758" y="3267394"/>
              <a:ext cx="6558149" cy="1625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56913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2395" y="2167615"/>
            <a:ext cx="17720925" cy="8118099"/>
            <a:chOff x="282395" y="2167615"/>
            <a:chExt cx="17720925" cy="8118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395" y="2167615"/>
              <a:ext cx="17720925" cy="81180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9942" y="1165086"/>
            <a:ext cx="4169782" cy="951910"/>
            <a:chOff x="1269942" y="1165086"/>
            <a:chExt cx="4169782" cy="9519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611" y="1068754"/>
              <a:ext cx="1209640" cy="115598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69942" y="2049641"/>
              <a:ext cx="843757" cy="67355"/>
              <a:chOff x="1269942" y="2049641"/>
              <a:chExt cx="843757" cy="6735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9942" y="2049641"/>
                <a:ext cx="843757" cy="673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32677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27603" y="1165086"/>
            <a:ext cx="15419283" cy="8439512"/>
            <a:chOff x="2327603" y="1165086"/>
            <a:chExt cx="15419283" cy="84395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7603" y="1165086"/>
              <a:ext cx="15419283" cy="84395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9942" y="1165086"/>
            <a:ext cx="4169782" cy="951910"/>
            <a:chOff x="1269942" y="1165086"/>
            <a:chExt cx="4169782" cy="9519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611" y="1068754"/>
              <a:ext cx="1209640" cy="115598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69942" y="2049641"/>
              <a:ext cx="843757" cy="67355"/>
              <a:chOff x="1269942" y="2049641"/>
              <a:chExt cx="843757" cy="6735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9942" y="2049641"/>
                <a:ext cx="843757" cy="673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430206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8796" y="1889301"/>
            <a:ext cx="12502243" cy="32913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5407" y="9072729"/>
            <a:ext cx="1866137" cy="4008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22063" y="9260503"/>
            <a:ext cx="5420794" cy="98148"/>
            <a:chOff x="3722063" y="9260503"/>
            <a:chExt cx="5420794" cy="98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2063" y="9260503"/>
              <a:ext cx="5420794" cy="9814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49355" y="4651901"/>
            <a:ext cx="4654357" cy="11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584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928" y="198505"/>
            <a:ext cx="7509143" cy="12571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0687" y="1265194"/>
            <a:ext cx="5128202" cy="73247"/>
            <a:chOff x="360687" y="1265194"/>
            <a:chExt cx="5128202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687" y="1265194"/>
              <a:ext cx="5128202" cy="732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9883" y="4323810"/>
            <a:ext cx="3715503" cy="9524"/>
            <a:chOff x="13659883" y="4323810"/>
            <a:chExt cx="3715503" cy="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659883" y="4323810"/>
              <a:ext cx="3715503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582747"/>
            <a:ext cx="18285714" cy="7719774"/>
            <a:chOff x="0" y="2582747"/>
            <a:chExt cx="18285714" cy="77197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582747"/>
              <a:ext cx="18285714" cy="7719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4925" y="1709154"/>
            <a:ext cx="16480461" cy="8165089"/>
            <a:chOff x="894925" y="1709154"/>
            <a:chExt cx="16480461" cy="81650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925" y="1709154"/>
              <a:ext cx="16480461" cy="81650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8407" y="5411307"/>
            <a:ext cx="3021114" cy="1625818"/>
            <a:chOff x="1158407" y="5411307"/>
            <a:chExt cx="3021114" cy="162581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56679" y="6791933"/>
              <a:ext cx="2816087" cy="245192"/>
              <a:chOff x="1256679" y="6791933"/>
              <a:chExt cx="2816087" cy="24519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6679" y="6791933"/>
                <a:ext cx="2816087" cy="24519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78528" y="6089458"/>
              <a:ext cx="1404950" cy="245192"/>
              <a:chOff x="578528" y="6089458"/>
              <a:chExt cx="1404950" cy="24519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578528" y="6089458"/>
                <a:ext cx="1404950" cy="24519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354449" y="6102214"/>
              <a:ext cx="1404950" cy="245192"/>
              <a:chOff x="3354449" y="6102214"/>
              <a:chExt cx="1404950" cy="24519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3354449" y="6102214"/>
                <a:ext cx="1404950" cy="24519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65755" y="5411307"/>
              <a:ext cx="2816087" cy="245192"/>
              <a:chOff x="1265755" y="5411307"/>
              <a:chExt cx="2816087" cy="24519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5755" y="5411307"/>
                <a:ext cx="2816087" cy="245192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786978" y="5338820"/>
            <a:ext cx="742857" cy="772426"/>
            <a:chOff x="786978" y="5338820"/>
            <a:chExt cx="742857" cy="77242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86978" y="5368388"/>
              <a:ext cx="739068" cy="739068"/>
              <a:chOff x="786978" y="5368388"/>
              <a:chExt cx="739068" cy="73906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6978" y="5368388"/>
                <a:ext cx="739068" cy="73906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86978" y="5374951"/>
              <a:ext cx="721349" cy="724951"/>
              <a:chOff x="786978" y="5374951"/>
              <a:chExt cx="721349" cy="72495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6978" y="5374951"/>
                <a:ext cx="721349" cy="724951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5085" y="5172475"/>
              <a:ext cx="932776" cy="126838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032786" y="5420830"/>
            <a:ext cx="2962662" cy="1594362"/>
            <a:chOff x="4032786" y="5420830"/>
            <a:chExt cx="2962662" cy="159436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129157" y="6774745"/>
              <a:ext cx="2761602" cy="240448"/>
              <a:chOff x="4129157" y="6774745"/>
              <a:chExt cx="2761602" cy="24044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129157" y="6774745"/>
                <a:ext cx="2761602" cy="24044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464126" y="6085861"/>
              <a:ext cx="1377767" cy="240448"/>
              <a:chOff x="3464126" y="6085861"/>
              <a:chExt cx="1377767" cy="24044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3464126" y="6085861"/>
                <a:ext cx="1377767" cy="24044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186340" y="6098370"/>
              <a:ext cx="1377767" cy="240448"/>
              <a:chOff x="6186340" y="6098370"/>
              <a:chExt cx="1377767" cy="24044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6186340" y="6098370"/>
                <a:ext cx="1377767" cy="24044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4138058" y="5420830"/>
              <a:ext cx="2761602" cy="240448"/>
              <a:chOff x="4138058" y="5420830"/>
              <a:chExt cx="2761602" cy="240448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138058" y="5420830"/>
                <a:ext cx="2761602" cy="240448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3750949" y="5338819"/>
            <a:ext cx="742857" cy="772426"/>
            <a:chOff x="3750949" y="5338819"/>
            <a:chExt cx="742857" cy="77242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750949" y="5368388"/>
              <a:ext cx="739068" cy="739068"/>
              <a:chOff x="3750949" y="5368388"/>
              <a:chExt cx="739068" cy="739068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750949" y="5368388"/>
                <a:ext cx="739068" cy="73906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3750949" y="5374951"/>
              <a:ext cx="721349" cy="724951"/>
              <a:chOff x="3750949" y="5374951"/>
              <a:chExt cx="721349" cy="724951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750949" y="5374951"/>
                <a:ext cx="721349" cy="724951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29056" y="5172475"/>
              <a:ext cx="912814" cy="1273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5945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82747"/>
            <a:ext cx="18285714" cy="7719774"/>
            <a:chOff x="0" y="2582747"/>
            <a:chExt cx="18285714" cy="7719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82747"/>
              <a:ext cx="18285714" cy="7719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7354" y="1561021"/>
            <a:ext cx="12343486" cy="8762789"/>
            <a:chOff x="627354" y="1561021"/>
            <a:chExt cx="12343486" cy="87627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354" y="1561021"/>
              <a:ext cx="12343486" cy="87627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928" y="198505"/>
            <a:ext cx="7509136" cy="12571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0687" y="1265194"/>
            <a:ext cx="5128202" cy="73247"/>
            <a:chOff x="360687" y="1265194"/>
            <a:chExt cx="5128202" cy="732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687" y="1265194"/>
              <a:ext cx="5128202" cy="732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07502" y="4323810"/>
            <a:ext cx="3715503" cy="9524"/>
            <a:chOff x="13307502" y="4323810"/>
            <a:chExt cx="3715503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307502" y="4323810"/>
              <a:ext cx="3715503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68268" y="0"/>
            <a:ext cx="4717447" cy="10285714"/>
            <a:chOff x="13568268" y="0"/>
            <a:chExt cx="4717447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68268" y="0"/>
              <a:ext cx="4717447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02155" y="8985218"/>
            <a:ext cx="690051" cy="689361"/>
            <a:chOff x="4502155" y="8985218"/>
            <a:chExt cx="690051" cy="68936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502155" y="8985218"/>
              <a:ext cx="690051" cy="689361"/>
              <a:chOff x="4502155" y="8985218"/>
              <a:chExt cx="690051" cy="68936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02155" y="8985218"/>
                <a:ext cx="690051" cy="68936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9565" y="8913305"/>
              <a:ext cx="828549" cy="10666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25213" y="5038092"/>
            <a:ext cx="690051" cy="694608"/>
            <a:chOff x="2225213" y="5038092"/>
            <a:chExt cx="690051" cy="69460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225213" y="5043339"/>
              <a:ext cx="690051" cy="689361"/>
              <a:chOff x="2225213" y="5043339"/>
              <a:chExt cx="690051" cy="68936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225213" y="5043339"/>
                <a:ext cx="690051" cy="689361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2169" y="4885715"/>
              <a:ext cx="854455" cy="11618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08668" y="8394932"/>
            <a:ext cx="1018100" cy="416034"/>
            <a:chOff x="2708668" y="8394932"/>
            <a:chExt cx="1018100" cy="41603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764677" y="8671222"/>
              <a:ext cx="904507" cy="139743"/>
              <a:chOff x="2764677" y="8671222"/>
              <a:chExt cx="904507" cy="13974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764677" y="8671222"/>
                <a:ext cx="904507" cy="13974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623451" y="8529879"/>
              <a:ext cx="310178" cy="139743"/>
              <a:chOff x="2623451" y="8529879"/>
              <a:chExt cx="310178" cy="13974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2623451" y="8529879"/>
                <a:ext cx="310178" cy="13974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501808" y="8535377"/>
              <a:ext cx="310178" cy="139743"/>
              <a:chOff x="3501808" y="8535377"/>
              <a:chExt cx="310178" cy="13974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3501808" y="8535377"/>
                <a:ext cx="310178" cy="13974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770175" y="8394932"/>
              <a:ext cx="904507" cy="139743"/>
              <a:chOff x="2770175" y="8394932"/>
              <a:chExt cx="904507" cy="13974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770175" y="8394932"/>
                <a:ext cx="904507" cy="1397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3654206" y="8602948"/>
            <a:ext cx="690051" cy="694603"/>
            <a:chOff x="3654206" y="8602948"/>
            <a:chExt cx="690051" cy="69460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654206" y="8608190"/>
              <a:ext cx="690051" cy="689361"/>
              <a:chOff x="3654206" y="8608190"/>
              <a:chExt cx="690051" cy="68936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654206" y="8608190"/>
                <a:ext cx="690051" cy="689361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41159" y="8450571"/>
              <a:ext cx="831979" cy="116188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964449" y="9329899"/>
            <a:ext cx="972690" cy="538404"/>
            <a:chOff x="4964449" y="9329899"/>
            <a:chExt cx="972690" cy="53840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042060" y="9674661"/>
              <a:ext cx="818045" cy="193643"/>
              <a:chOff x="5042060" y="9674661"/>
              <a:chExt cx="818045" cy="19364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042060" y="9674661"/>
                <a:ext cx="818045" cy="19364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868603" y="9501042"/>
              <a:ext cx="385333" cy="193643"/>
              <a:chOff x="4868603" y="9501042"/>
              <a:chExt cx="385333" cy="19364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4868603" y="9501042"/>
                <a:ext cx="385333" cy="19364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647651" y="9508661"/>
              <a:ext cx="385333" cy="193643"/>
              <a:chOff x="5647651" y="9508661"/>
              <a:chExt cx="385333" cy="19364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5647651" y="9508661"/>
                <a:ext cx="385333" cy="193643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5040155" y="9329899"/>
              <a:ext cx="818045" cy="193643"/>
              <a:chOff x="5040155" y="9329899"/>
              <a:chExt cx="818045" cy="193643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040155" y="9329899"/>
                <a:ext cx="818045" cy="193643"/>
              </a:xfrm>
              <a:prstGeom prst="rect">
                <a:avLst/>
              </a:prstGeom>
            </p:spPr>
          </p:pic>
        </p:grpSp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14097" y="-349"/>
            <a:ext cx="3597624" cy="5661001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3539920" y="7367486"/>
            <a:ext cx="690051" cy="704129"/>
            <a:chOff x="3539920" y="7367486"/>
            <a:chExt cx="690051" cy="70412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539920" y="7382254"/>
              <a:ext cx="690051" cy="689361"/>
              <a:chOff x="3539920" y="7382254"/>
              <a:chExt cx="690051" cy="68936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39920" y="7382254"/>
                <a:ext cx="690051" cy="689361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36400" y="7215109"/>
              <a:ext cx="836170" cy="116188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508851" y="7900503"/>
            <a:ext cx="1443007" cy="589666"/>
            <a:chOff x="2508851" y="7900503"/>
            <a:chExt cx="1443007" cy="589666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2588235" y="8292104"/>
              <a:ext cx="1282006" cy="198065"/>
              <a:chOff x="2588235" y="8292104"/>
              <a:chExt cx="1282006" cy="198065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588235" y="8292104"/>
                <a:ext cx="1282006" cy="198065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2388067" y="8091771"/>
              <a:ext cx="439632" cy="198065"/>
              <a:chOff x="2388067" y="8091771"/>
              <a:chExt cx="439632" cy="198065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6200000">
                <a:off x="2388067" y="8091771"/>
                <a:ext cx="439632" cy="198065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3633009" y="8099564"/>
              <a:ext cx="439632" cy="198065"/>
              <a:chOff x="3633009" y="8099564"/>
              <a:chExt cx="439632" cy="198065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6200000">
                <a:off x="3633009" y="8099564"/>
                <a:ext cx="439632" cy="198065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2596028" y="7900503"/>
              <a:ext cx="1282006" cy="198065"/>
              <a:chOff x="2596028" y="7900503"/>
              <a:chExt cx="1282006" cy="198065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596028" y="7900503"/>
                <a:ext cx="1282006" cy="198065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2461232" y="5599367"/>
            <a:ext cx="4569603" cy="1282582"/>
            <a:chOff x="2461232" y="5599367"/>
            <a:chExt cx="4569603" cy="1282582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2538843" y="6688306"/>
              <a:ext cx="4422159" cy="193643"/>
              <a:chOff x="2538843" y="6688306"/>
              <a:chExt cx="4422159" cy="193643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538843" y="6688306"/>
                <a:ext cx="4422159" cy="193643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2003268" y="6133521"/>
              <a:ext cx="1109570" cy="193643"/>
              <a:chOff x="2003268" y="6133521"/>
              <a:chExt cx="1109570" cy="193643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6200000">
                <a:off x="2003268" y="6133521"/>
                <a:ext cx="1109570" cy="193643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6379229" y="6152569"/>
              <a:ext cx="1109570" cy="193643"/>
              <a:chOff x="6379229" y="6152569"/>
              <a:chExt cx="1109570" cy="193643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6200000">
                <a:off x="6379229" y="6152569"/>
                <a:ext cx="1109570" cy="193643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2537422" y="5599367"/>
              <a:ext cx="4422159" cy="193643"/>
              <a:chOff x="2537422" y="5599367"/>
              <a:chExt cx="4422159" cy="193643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537422" y="5599367"/>
                <a:ext cx="4422159" cy="1936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31453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68268" y="0"/>
            <a:ext cx="4717447" cy="10285714"/>
            <a:chOff x="13568268" y="0"/>
            <a:chExt cx="471744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68268" y="0"/>
              <a:ext cx="471744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582747"/>
            <a:ext cx="18285714" cy="7719774"/>
            <a:chOff x="0" y="2582747"/>
            <a:chExt cx="18285714" cy="77197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82747"/>
              <a:ext cx="18285714" cy="771977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928" y="198505"/>
            <a:ext cx="7742597" cy="1257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0687" y="1265194"/>
            <a:ext cx="5128202" cy="73247"/>
            <a:chOff x="360687" y="1265194"/>
            <a:chExt cx="5128202" cy="732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687" y="1265194"/>
              <a:ext cx="5128202" cy="732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08668" y="8394932"/>
            <a:ext cx="1018100" cy="416034"/>
            <a:chOff x="2708668" y="8394932"/>
            <a:chExt cx="1018100" cy="41603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764677" y="8671222"/>
              <a:ext cx="904507" cy="139743"/>
              <a:chOff x="2764677" y="8671222"/>
              <a:chExt cx="904507" cy="13974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4677" y="8671222"/>
                <a:ext cx="904507" cy="1397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623451" y="8529879"/>
              <a:ext cx="310178" cy="139743"/>
              <a:chOff x="2623451" y="8529879"/>
              <a:chExt cx="310178" cy="1397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623451" y="8529879"/>
                <a:ext cx="310178" cy="13974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501808" y="8535377"/>
              <a:ext cx="310178" cy="139743"/>
              <a:chOff x="3501808" y="8535377"/>
              <a:chExt cx="310178" cy="13974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3501808" y="8535377"/>
                <a:ext cx="310178" cy="13974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770175" y="8394932"/>
              <a:ext cx="904507" cy="139743"/>
              <a:chOff x="2770175" y="8394932"/>
              <a:chExt cx="904507" cy="13974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70175" y="8394932"/>
                <a:ext cx="904507" cy="13974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804680" y="2323964"/>
            <a:ext cx="12676355" cy="7961750"/>
            <a:chOff x="2804680" y="2323964"/>
            <a:chExt cx="12676355" cy="79617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4680" y="2323964"/>
              <a:ext cx="12676355" cy="7961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58449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01881" y="0"/>
            <a:ext cx="4717447" cy="10285714"/>
            <a:chOff x="13601881" y="0"/>
            <a:chExt cx="471744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01881" y="0"/>
              <a:ext cx="471744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582747"/>
            <a:ext cx="18285714" cy="7719774"/>
            <a:chOff x="0" y="2582747"/>
            <a:chExt cx="18285714" cy="77197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82747"/>
              <a:ext cx="18285714" cy="771977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928" y="198505"/>
            <a:ext cx="6798685" cy="1257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0687" y="1265194"/>
            <a:ext cx="5128202" cy="73247"/>
            <a:chOff x="360687" y="1265194"/>
            <a:chExt cx="5128202" cy="732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687" y="1265194"/>
              <a:ext cx="5128202" cy="732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08668" y="8394932"/>
            <a:ext cx="1018100" cy="416034"/>
            <a:chOff x="2708668" y="8394932"/>
            <a:chExt cx="1018100" cy="41603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764677" y="8671222"/>
              <a:ext cx="904507" cy="139743"/>
              <a:chOff x="2764677" y="8671222"/>
              <a:chExt cx="904507" cy="13974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4677" y="8671222"/>
                <a:ext cx="904507" cy="1397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623451" y="8529879"/>
              <a:ext cx="310178" cy="139743"/>
              <a:chOff x="2623451" y="8529879"/>
              <a:chExt cx="310178" cy="1397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623451" y="8529879"/>
                <a:ext cx="310178" cy="13974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501808" y="8535377"/>
              <a:ext cx="310178" cy="139743"/>
              <a:chOff x="3501808" y="8535377"/>
              <a:chExt cx="310178" cy="13974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3501808" y="8535377"/>
                <a:ext cx="310178" cy="13974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770175" y="8394932"/>
              <a:ext cx="904507" cy="139743"/>
              <a:chOff x="2770175" y="8394932"/>
              <a:chExt cx="904507" cy="13974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70175" y="8394932"/>
                <a:ext cx="904507" cy="13974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349320" y="1847292"/>
            <a:ext cx="9583914" cy="2584426"/>
            <a:chOff x="4349320" y="1847292"/>
            <a:chExt cx="9583914" cy="25844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49320" y="1847292"/>
              <a:ext cx="9583914" cy="25844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5562" y="4695876"/>
            <a:ext cx="6171429" cy="2948294"/>
            <a:chOff x="6055562" y="4695876"/>
            <a:chExt cx="6171429" cy="29482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5562" y="4695876"/>
              <a:ext cx="6171429" cy="29482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57143" y="7890471"/>
            <a:ext cx="13568268" cy="2240280"/>
            <a:chOff x="2357143" y="7890471"/>
            <a:chExt cx="13568268" cy="224028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7143" y="7890471"/>
              <a:ext cx="13568268" cy="2240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6542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928" y="198505"/>
            <a:ext cx="7509136" cy="12571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0687" y="1265194"/>
            <a:ext cx="5128202" cy="73247"/>
            <a:chOff x="360687" y="1265194"/>
            <a:chExt cx="5128202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687" y="1265194"/>
              <a:ext cx="5128202" cy="732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07502" y="4323810"/>
            <a:ext cx="3715503" cy="9524"/>
            <a:chOff x="13307502" y="4323810"/>
            <a:chExt cx="3715503" cy="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307502" y="4323810"/>
              <a:ext cx="3715503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582747"/>
            <a:ext cx="18285714" cy="7719774"/>
            <a:chOff x="0" y="2582747"/>
            <a:chExt cx="18285714" cy="77197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582747"/>
              <a:ext cx="18285714" cy="7719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68268" y="0"/>
            <a:ext cx="4717447" cy="10285714"/>
            <a:chOff x="13568268" y="0"/>
            <a:chExt cx="4717447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68268" y="0"/>
              <a:ext cx="4717447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3113" y="1395584"/>
            <a:ext cx="11295756" cy="8947273"/>
            <a:chOff x="1183113" y="1395584"/>
            <a:chExt cx="11295756" cy="89472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3113" y="1395584"/>
              <a:ext cx="11295756" cy="89472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38472" y="3762220"/>
            <a:ext cx="690051" cy="694608"/>
            <a:chOff x="4138472" y="3762220"/>
            <a:chExt cx="690051" cy="69460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138472" y="3767467"/>
              <a:ext cx="690051" cy="689361"/>
              <a:chOff x="4138472" y="3767467"/>
              <a:chExt cx="690051" cy="68936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138472" y="3767467"/>
                <a:ext cx="690051" cy="68936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25428" y="3609843"/>
              <a:ext cx="854455" cy="11618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9304" y="4247619"/>
            <a:ext cx="3259908" cy="2780087"/>
            <a:chOff x="1259304" y="4247619"/>
            <a:chExt cx="3259908" cy="278008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06923" y="4247619"/>
              <a:ext cx="3109744" cy="187158"/>
              <a:chOff x="1306923" y="4247619"/>
              <a:chExt cx="3109744" cy="18715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6923" y="4247619"/>
                <a:ext cx="3109744" cy="18715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2485" y="5548179"/>
              <a:ext cx="2639679" cy="186042"/>
              <a:chOff x="32485" y="5548179"/>
              <a:chExt cx="2639679" cy="18604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32485" y="5548179"/>
                <a:ext cx="2639679" cy="18604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25970" y="6840547"/>
              <a:ext cx="3109744" cy="187158"/>
              <a:chOff x="1325970" y="6840547"/>
              <a:chExt cx="3109744" cy="18715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25970" y="6840547"/>
                <a:ext cx="3109744" cy="18715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106351" y="5548247"/>
              <a:ext cx="2639679" cy="186042"/>
              <a:chOff x="3106351" y="5548247"/>
              <a:chExt cx="2639679" cy="18604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3106351" y="5548247"/>
                <a:ext cx="2639679" cy="186042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14097" y="668778"/>
            <a:ext cx="3911521" cy="352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416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68268" y="0"/>
            <a:ext cx="4717447" cy="10285714"/>
            <a:chOff x="13568268" y="0"/>
            <a:chExt cx="471744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68268" y="0"/>
              <a:ext cx="471744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1485" y="198505"/>
            <a:ext cx="7715550" cy="13643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0687" y="1265194"/>
            <a:ext cx="5128202" cy="73247"/>
            <a:chOff x="360687" y="1265194"/>
            <a:chExt cx="5128202" cy="732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687" y="1265194"/>
              <a:ext cx="5128202" cy="732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07502" y="4323810"/>
            <a:ext cx="3715503" cy="9524"/>
            <a:chOff x="13307502" y="4323810"/>
            <a:chExt cx="3715503" cy="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307502" y="4323810"/>
              <a:ext cx="3715503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2582747"/>
            <a:ext cx="18285714" cy="7719774"/>
            <a:chOff x="0" y="2582747"/>
            <a:chExt cx="18285714" cy="77197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582747"/>
              <a:ext cx="18285714" cy="77197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4897" y="1658681"/>
            <a:ext cx="8275363" cy="2803429"/>
            <a:chOff x="1674897" y="1658681"/>
            <a:chExt cx="8275363" cy="2803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4897" y="1658681"/>
              <a:ext cx="8275363" cy="2803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6110" y="4904762"/>
            <a:ext cx="11212938" cy="5378151"/>
            <a:chOff x="206110" y="4904762"/>
            <a:chExt cx="11212938" cy="53781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110" y="4904762"/>
              <a:ext cx="11212938" cy="53781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74230" y="2572967"/>
            <a:ext cx="6244110" cy="5571411"/>
            <a:chOff x="11774230" y="2572967"/>
            <a:chExt cx="6244110" cy="55714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74230" y="2572967"/>
              <a:ext cx="6244110" cy="55714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1064" y="2758335"/>
            <a:ext cx="6157276" cy="5250995"/>
            <a:chOff x="11861064" y="2758335"/>
            <a:chExt cx="6157276" cy="525099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951007" y="2758335"/>
              <a:ext cx="5873648" cy="353502"/>
              <a:chOff x="11951007" y="2758335"/>
              <a:chExt cx="5873648" cy="35350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951007" y="2758335"/>
                <a:ext cx="5873648" cy="35350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543865" y="5214817"/>
              <a:ext cx="4985793" cy="351394"/>
              <a:chOff x="9543865" y="5214817"/>
              <a:chExt cx="4985793" cy="35139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9543865" y="5214817"/>
                <a:ext cx="4985793" cy="35139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986984" y="7655828"/>
              <a:ext cx="5873648" cy="353502"/>
              <a:chOff x="11986984" y="7655828"/>
              <a:chExt cx="5873648" cy="35350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986984" y="7655828"/>
                <a:ext cx="5873648" cy="35350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349746" y="5214946"/>
              <a:ext cx="4985793" cy="351394"/>
              <a:chOff x="15349746" y="5214946"/>
              <a:chExt cx="4985793" cy="35139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15349746" y="5214946"/>
                <a:ext cx="4985793" cy="3513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4595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5296456" cy="1035881"/>
            <a:chOff x="1313067" y="1165086"/>
            <a:chExt cx="5296456" cy="1035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5304945" cy="125711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719"/>
              <a:ext cx="917569" cy="73247"/>
              <a:chOff x="1313068" y="21277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7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508599" y="484275"/>
            <a:ext cx="31286667" cy="112400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34834" y="3262622"/>
            <a:ext cx="1880235" cy="1880235"/>
            <a:chOff x="7434834" y="3262622"/>
            <a:chExt cx="1880235" cy="18802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4834" y="3262622"/>
              <a:ext cx="1880235" cy="18802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30761" y="5329097"/>
            <a:ext cx="2067160" cy="1550370"/>
            <a:chOff x="9830761" y="5329097"/>
            <a:chExt cx="2067160" cy="15503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0761" y="5329097"/>
              <a:ext cx="2067160" cy="15503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29471" y="5242912"/>
            <a:ext cx="1722740" cy="1722740"/>
            <a:chOff x="5329471" y="5242912"/>
            <a:chExt cx="1722740" cy="17227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9471" y="5242912"/>
              <a:ext cx="1722740" cy="17227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42549" y="3267967"/>
            <a:ext cx="2096583" cy="1874890"/>
            <a:chOff x="5142549" y="3267967"/>
            <a:chExt cx="2096583" cy="18748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2549" y="3267967"/>
              <a:ext cx="2096583" cy="1874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82349" y="5214381"/>
            <a:ext cx="2373070" cy="1779803"/>
            <a:chOff x="7282349" y="5214381"/>
            <a:chExt cx="2373070" cy="17798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82349" y="5214381"/>
              <a:ext cx="2373070" cy="17798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96558" y="7092305"/>
            <a:ext cx="2188565" cy="1821981"/>
            <a:chOff x="5096558" y="7092305"/>
            <a:chExt cx="2188565" cy="18219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96558" y="7092305"/>
              <a:ext cx="2188565" cy="18219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50489" y="7325072"/>
            <a:ext cx="2206942" cy="1356447"/>
            <a:chOff x="7450489" y="7325072"/>
            <a:chExt cx="2206942" cy="135644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50489" y="7325072"/>
              <a:ext cx="2206942" cy="13564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66846" y="7092305"/>
            <a:ext cx="2982857" cy="1676904"/>
            <a:chOff x="9466846" y="7092305"/>
            <a:chExt cx="2982857" cy="16769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66846" y="7092305"/>
              <a:ext cx="2982857" cy="16769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66846" y="3262622"/>
            <a:ext cx="2596738" cy="1811225"/>
            <a:chOff x="9466846" y="3262622"/>
            <a:chExt cx="2596738" cy="181122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66846" y="3262622"/>
              <a:ext cx="2596738" cy="1811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82747"/>
            <a:ext cx="18285714" cy="7719774"/>
            <a:chOff x="0" y="2582747"/>
            <a:chExt cx="18285714" cy="7719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82747"/>
              <a:ext cx="18285714" cy="7719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24788" y="1866667"/>
            <a:ext cx="7526326" cy="8419048"/>
            <a:chOff x="2924788" y="1866667"/>
            <a:chExt cx="7526326" cy="841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4788" y="1866667"/>
              <a:ext cx="7526326" cy="84190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928" y="198505"/>
            <a:ext cx="5132437" cy="12571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0687" y="1265194"/>
            <a:ext cx="5128202" cy="73247"/>
            <a:chOff x="360687" y="1265194"/>
            <a:chExt cx="5128202" cy="732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687" y="1265194"/>
              <a:ext cx="5128202" cy="732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68268" y="0"/>
            <a:ext cx="4717447" cy="10285714"/>
            <a:chOff x="13568268" y="0"/>
            <a:chExt cx="4717447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68268" y="0"/>
              <a:ext cx="4717447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92405" y="2809721"/>
            <a:ext cx="829900" cy="846836"/>
            <a:chOff x="8592405" y="2809721"/>
            <a:chExt cx="829900" cy="84683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592405" y="2827487"/>
              <a:ext cx="829900" cy="829070"/>
              <a:chOff x="8592405" y="2827487"/>
              <a:chExt cx="829900" cy="82907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92405" y="2827487"/>
                <a:ext cx="829900" cy="829070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8443" y="2626463"/>
              <a:ext cx="1027622" cy="13973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76587" y="3461677"/>
            <a:ext cx="2096188" cy="856581"/>
            <a:chOff x="7076587" y="3461677"/>
            <a:chExt cx="2096188" cy="85658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191904" y="4030538"/>
              <a:ext cx="1862310" cy="287720"/>
              <a:chOff x="7191904" y="4030538"/>
              <a:chExt cx="1862310" cy="28772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191904" y="4030538"/>
                <a:ext cx="1862310" cy="28772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901130" y="3739523"/>
              <a:ext cx="638633" cy="287720"/>
              <a:chOff x="6901130" y="3739523"/>
              <a:chExt cx="638633" cy="28772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6901130" y="3739523"/>
                <a:ext cx="638633" cy="28772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709599" y="3750844"/>
              <a:ext cx="638633" cy="287720"/>
              <a:chOff x="8709599" y="3750844"/>
              <a:chExt cx="638633" cy="28772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8709599" y="3750844"/>
                <a:ext cx="638633" cy="28772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203225" y="3461677"/>
              <a:ext cx="1862310" cy="287720"/>
              <a:chOff x="7203225" y="3461677"/>
              <a:chExt cx="1862310" cy="28772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203225" y="3461677"/>
                <a:ext cx="1862310" cy="28772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8636581" y="7614067"/>
            <a:ext cx="690051" cy="704129"/>
            <a:chOff x="8636581" y="7614067"/>
            <a:chExt cx="690051" cy="70412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636581" y="7628834"/>
              <a:ext cx="690051" cy="689361"/>
              <a:chOff x="8636581" y="7628834"/>
              <a:chExt cx="690051" cy="68936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636581" y="7628834"/>
                <a:ext cx="690051" cy="689361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33061" y="7461690"/>
              <a:ext cx="836170" cy="11618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180772" y="8104495"/>
            <a:ext cx="1931558" cy="789307"/>
            <a:chOff x="7180772" y="8104495"/>
            <a:chExt cx="1931558" cy="78930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287033" y="8628678"/>
              <a:ext cx="1716048" cy="265123"/>
              <a:chOff x="7287033" y="8628678"/>
              <a:chExt cx="1716048" cy="26512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87033" y="8628678"/>
                <a:ext cx="1716048" cy="26512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019096" y="8360519"/>
              <a:ext cx="588476" cy="265123"/>
              <a:chOff x="7019096" y="8360519"/>
              <a:chExt cx="588476" cy="26512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7019096" y="8360519"/>
                <a:ext cx="588476" cy="26512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685531" y="8370951"/>
              <a:ext cx="588476" cy="265123"/>
              <a:chOff x="8685531" y="8370951"/>
              <a:chExt cx="588476" cy="26512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8685531" y="8370951"/>
                <a:ext cx="588476" cy="26512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297464" y="8104495"/>
              <a:ext cx="1716048" cy="265123"/>
              <a:chOff x="7297464" y="8104495"/>
              <a:chExt cx="1716048" cy="26512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97464" y="8104495"/>
                <a:ext cx="1716048" cy="265123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14097" y="589160"/>
            <a:ext cx="2594068" cy="448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747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68268" y="0"/>
            <a:ext cx="4717447" cy="10285714"/>
            <a:chOff x="13568268" y="0"/>
            <a:chExt cx="471744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68268" y="0"/>
              <a:ext cx="471744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582747"/>
            <a:ext cx="18285714" cy="7719774"/>
            <a:chOff x="0" y="2582747"/>
            <a:chExt cx="18285714" cy="77197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82747"/>
              <a:ext cx="18285714" cy="771977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928" y="198505"/>
            <a:ext cx="6798685" cy="1257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0687" y="1265194"/>
            <a:ext cx="5128202" cy="73247"/>
            <a:chOff x="360687" y="1265194"/>
            <a:chExt cx="5128202" cy="732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687" y="1265194"/>
              <a:ext cx="5128202" cy="732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7830" y="1791036"/>
            <a:ext cx="6171429" cy="3702857"/>
            <a:chOff x="2717830" y="1791036"/>
            <a:chExt cx="6171429" cy="370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7830" y="1791036"/>
              <a:ext cx="6171429" cy="370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19048" y="5965032"/>
            <a:ext cx="6171429" cy="1854469"/>
            <a:chOff x="2719048" y="5965032"/>
            <a:chExt cx="6171429" cy="18544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9048" y="5965032"/>
              <a:ext cx="6171429" cy="18544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17830" y="5577927"/>
            <a:ext cx="4033234" cy="387106"/>
            <a:chOff x="2717830" y="5577927"/>
            <a:chExt cx="4033234" cy="3871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17830" y="5577927"/>
              <a:ext cx="4033234" cy="3871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24822" y="1141338"/>
            <a:ext cx="6339823" cy="6685390"/>
            <a:chOff x="9324822" y="1141338"/>
            <a:chExt cx="6339823" cy="66853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24822" y="1141338"/>
              <a:ext cx="6339823" cy="66853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57143" y="8086168"/>
            <a:ext cx="13568268" cy="2366266"/>
            <a:chOff x="2357143" y="8086168"/>
            <a:chExt cx="13568268" cy="23662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7143" y="8086168"/>
              <a:ext cx="13568268" cy="2366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61774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82747"/>
            <a:ext cx="18285714" cy="7719774"/>
            <a:chOff x="0" y="2582747"/>
            <a:chExt cx="18285714" cy="7719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82747"/>
              <a:ext cx="18285714" cy="77197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928" y="198505"/>
            <a:ext cx="9079508" cy="12658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0687" y="1265194"/>
            <a:ext cx="5128202" cy="73247"/>
            <a:chOff x="360687" y="1265194"/>
            <a:chExt cx="5128202" cy="732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687" y="1265194"/>
              <a:ext cx="5128202" cy="732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68268" y="0"/>
            <a:ext cx="4717447" cy="10285714"/>
            <a:chOff x="13568268" y="0"/>
            <a:chExt cx="4717447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68268" y="0"/>
              <a:ext cx="4717447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4411" y="1684844"/>
            <a:ext cx="9694726" cy="4243504"/>
            <a:chOff x="1684411" y="1684844"/>
            <a:chExt cx="9694726" cy="42435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411" y="1684844"/>
              <a:ext cx="9694726" cy="42435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9735" y="6217593"/>
            <a:ext cx="9684080" cy="4306217"/>
            <a:chOff x="1689735" y="6217593"/>
            <a:chExt cx="9684080" cy="43062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9735" y="6217593"/>
              <a:ext cx="9684080" cy="430621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14097" y="589160"/>
            <a:ext cx="4346939" cy="39661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29359" y="8147556"/>
            <a:ext cx="829900" cy="846834"/>
            <a:chOff x="8629359" y="8147556"/>
            <a:chExt cx="829900" cy="84683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629359" y="8165320"/>
              <a:ext cx="829900" cy="829070"/>
              <a:chOff x="8629359" y="8165320"/>
              <a:chExt cx="829900" cy="82907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29359" y="8165320"/>
                <a:ext cx="829900" cy="829070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45401" y="7964298"/>
              <a:ext cx="1005631" cy="13994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25710" y="8881916"/>
            <a:ext cx="2421909" cy="856581"/>
            <a:chOff x="6825710" y="8881916"/>
            <a:chExt cx="2421909" cy="85658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941027" y="9450777"/>
              <a:ext cx="2192306" cy="287720"/>
              <a:chOff x="6941027" y="9450777"/>
              <a:chExt cx="2192306" cy="28772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41027" y="9450777"/>
                <a:ext cx="2192306" cy="28772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650254" y="9159762"/>
              <a:ext cx="638633" cy="287720"/>
              <a:chOff x="6650254" y="9159762"/>
              <a:chExt cx="638633" cy="28772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6650254" y="9159762"/>
                <a:ext cx="638633" cy="28772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961872" y="8881916"/>
              <a:ext cx="2180985" cy="287720"/>
              <a:chOff x="6961872" y="8881916"/>
              <a:chExt cx="2180985" cy="28772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961872" y="8881916"/>
                <a:ext cx="2180985" cy="28772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784442" y="9162090"/>
              <a:ext cx="638633" cy="287720"/>
              <a:chOff x="8784442" y="9162090"/>
              <a:chExt cx="638633" cy="28772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8784442" y="9162090"/>
                <a:ext cx="638633" cy="28772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7568835" y="3971746"/>
            <a:ext cx="690051" cy="704127"/>
            <a:chOff x="7568835" y="3971746"/>
            <a:chExt cx="690051" cy="70412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568835" y="3986512"/>
              <a:ext cx="690051" cy="689361"/>
              <a:chOff x="7568835" y="3986512"/>
              <a:chExt cx="690051" cy="68936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568835" y="3986512"/>
                <a:ext cx="690051" cy="689361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65312" y="3819369"/>
              <a:ext cx="854455" cy="116611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351880" y="4497836"/>
            <a:ext cx="1673312" cy="796631"/>
            <a:chOff x="6351880" y="4497836"/>
            <a:chExt cx="1673312" cy="79663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190204" y="4763384"/>
              <a:ext cx="588476" cy="265123"/>
              <a:chOff x="6190204" y="4763384"/>
              <a:chExt cx="588476" cy="26512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6200000">
                <a:off x="6190204" y="4763384"/>
                <a:ext cx="588476" cy="26512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468572" y="4497836"/>
              <a:ext cx="1451690" cy="265123"/>
              <a:chOff x="6468572" y="4497836"/>
              <a:chExt cx="1451690" cy="26512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468572" y="4497836"/>
                <a:ext cx="1451690" cy="26512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6474918" y="5029343"/>
              <a:ext cx="1451690" cy="265123"/>
              <a:chOff x="6474918" y="5029343"/>
              <a:chExt cx="1451690" cy="265123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474918" y="5029343"/>
                <a:ext cx="1451690" cy="26512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598393" y="4758927"/>
              <a:ext cx="588476" cy="265123"/>
              <a:chOff x="7598393" y="4758927"/>
              <a:chExt cx="588476" cy="26512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6200000">
                <a:off x="7598393" y="4758927"/>
                <a:ext cx="588476" cy="2651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626114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68268" y="0"/>
            <a:ext cx="4717447" cy="10285714"/>
            <a:chOff x="13568268" y="0"/>
            <a:chExt cx="471744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68268" y="0"/>
              <a:ext cx="471744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582747"/>
            <a:ext cx="18285714" cy="7719774"/>
            <a:chOff x="0" y="2582747"/>
            <a:chExt cx="18285714" cy="77197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82747"/>
              <a:ext cx="18285714" cy="771977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928" y="198505"/>
            <a:ext cx="6553357" cy="1257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0687" y="1265194"/>
            <a:ext cx="5128202" cy="73247"/>
            <a:chOff x="360687" y="1265194"/>
            <a:chExt cx="5128202" cy="732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687" y="1265194"/>
              <a:ext cx="5128202" cy="732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25710" y="8881916"/>
            <a:ext cx="2421909" cy="856581"/>
            <a:chOff x="6825710" y="8881916"/>
            <a:chExt cx="2421909" cy="85658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941027" y="9450777"/>
              <a:ext cx="2192306" cy="287720"/>
              <a:chOff x="6941027" y="9450777"/>
              <a:chExt cx="2192306" cy="28772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941027" y="9450777"/>
                <a:ext cx="2192306" cy="28772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650254" y="9159762"/>
              <a:ext cx="638633" cy="287720"/>
              <a:chOff x="6650254" y="9159762"/>
              <a:chExt cx="638633" cy="28772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6650254" y="9159762"/>
                <a:ext cx="638633" cy="28772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961872" y="8881916"/>
              <a:ext cx="2180985" cy="287720"/>
              <a:chOff x="6961872" y="8881916"/>
              <a:chExt cx="2180985" cy="28772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61872" y="8881916"/>
                <a:ext cx="2180985" cy="28772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784442" y="9162090"/>
              <a:ext cx="638633" cy="287720"/>
              <a:chOff x="8784442" y="9162090"/>
              <a:chExt cx="638633" cy="28772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8784442" y="9162090"/>
                <a:ext cx="638633" cy="28772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588746" y="1641496"/>
            <a:ext cx="9108222" cy="8644218"/>
            <a:chOff x="4588746" y="1641496"/>
            <a:chExt cx="9108222" cy="86442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88746" y="1641496"/>
              <a:ext cx="9108222" cy="8644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4713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82747"/>
            <a:ext cx="18285714" cy="7719774"/>
            <a:chOff x="0" y="2582747"/>
            <a:chExt cx="18285714" cy="7719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82747"/>
              <a:ext cx="18285714" cy="77197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928" y="198505"/>
            <a:ext cx="7509136" cy="12571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0687" y="1265194"/>
            <a:ext cx="5128202" cy="73247"/>
            <a:chOff x="360687" y="1265194"/>
            <a:chExt cx="5128202" cy="732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687" y="1265194"/>
              <a:ext cx="5128202" cy="732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68268" y="0"/>
            <a:ext cx="4717447" cy="10285714"/>
            <a:chOff x="13568268" y="0"/>
            <a:chExt cx="4717447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68268" y="0"/>
              <a:ext cx="4717447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0121" y="1405108"/>
            <a:ext cx="10508735" cy="8947273"/>
            <a:chOff x="1440121" y="1405108"/>
            <a:chExt cx="10508735" cy="89472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121" y="1405108"/>
              <a:ext cx="10508735" cy="89472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6212" y="9735645"/>
            <a:ext cx="1360957" cy="556138"/>
            <a:chOff x="1516212" y="9735645"/>
            <a:chExt cx="1360957" cy="55613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91082" y="10104980"/>
              <a:ext cx="1209111" cy="186803"/>
              <a:chOff x="1591082" y="10104980"/>
              <a:chExt cx="1209111" cy="18680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91082" y="10104980"/>
                <a:ext cx="1209111" cy="18680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02296" y="9916038"/>
              <a:ext cx="414635" cy="186803"/>
              <a:chOff x="1402296" y="9916038"/>
              <a:chExt cx="414635" cy="18680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1402296" y="9916038"/>
                <a:ext cx="414635" cy="18680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576450" y="9923388"/>
              <a:ext cx="414635" cy="186803"/>
              <a:chOff x="2576450" y="9923388"/>
              <a:chExt cx="414635" cy="18680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576450" y="9923388"/>
                <a:ext cx="414635" cy="18680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98432" y="9735645"/>
              <a:ext cx="1209111" cy="186803"/>
              <a:chOff x="1598432" y="9735645"/>
              <a:chExt cx="1209111" cy="18680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98432" y="9735645"/>
                <a:ext cx="1209111" cy="18680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532079" y="8336280"/>
            <a:ext cx="690051" cy="694603"/>
            <a:chOff x="4532079" y="8336280"/>
            <a:chExt cx="690051" cy="69460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532079" y="8341522"/>
              <a:ext cx="690051" cy="689361"/>
              <a:chOff x="4532079" y="8341522"/>
              <a:chExt cx="690051" cy="68936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32079" y="8341522"/>
                <a:ext cx="690051" cy="689361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9032" y="8183903"/>
              <a:ext cx="831979" cy="11618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22435" y="4453496"/>
            <a:ext cx="690051" cy="689361"/>
            <a:chOff x="5322435" y="4453496"/>
            <a:chExt cx="690051" cy="68936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322435" y="4453496"/>
              <a:ext cx="690051" cy="689361"/>
              <a:chOff x="5322435" y="4453496"/>
              <a:chExt cx="690051" cy="68936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22435" y="4453496"/>
                <a:ext cx="690051" cy="689361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09394" y="4391114"/>
              <a:ext cx="836170" cy="10666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15419" y="5896131"/>
            <a:ext cx="1815830" cy="190235"/>
            <a:chOff x="615419" y="5896131"/>
            <a:chExt cx="1815830" cy="19023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615419" y="5896131"/>
              <a:ext cx="1815830" cy="1902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18049" y="6780840"/>
            <a:ext cx="4149411" cy="189356"/>
            <a:chOff x="1518049" y="6780840"/>
            <a:chExt cx="4149411" cy="18935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8049" y="6780840"/>
              <a:ext cx="4149411" cy="1893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25835" y="5010084"/>
            <a:ext cx="4149411" cy="189356"/>
            <a:chOff x="1525835" y="5010084"/>
            <a:chExt cx="4149411" cy="18935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5835" y="5010084"/>
              <a:ext cx="4149411" cy="18935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752282" y="5896131"/>
            <a:ext cx="1815830" cy="190235"/>
            <a:chOff x="4752282" y="5896131"/>
            <a:chExt cx="1815830" cy="19023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4752282" y="5896131"/>
              <a:ext cx="1815830" cy="19023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72979" y="4352857"/>
            <a:ext cx="724520" cy="190235"/>
            <a:chOff x="1172979" y="4352857"/>
            <a:chExt cx="724520" cy="19023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172979" y="4352857"/>
              <a:ext cx="724520" cy="19023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29954" y="4691910"/>
            <a:ext cx="3087719" cy="189356"/>
            <a:chOff x="1529954" y="4691910"/>
            <a:chExt cx="3087719" cy="18935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29954" y="4691910"/>
              <a:ext cx="3087719" cy="18935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216739" y="4338453"/>
            <a:ext cx="763771" cy="200541"/>
            <a:chOff x="4216739" y="4338453"/>
            <a:chExt cx="763771" cy="20054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4216739" y="4338453"/>
              <a:ext cx="763771" cy="20054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16212" y="4010084"/>
            <a:ext cx="3087719" cy="189356"/>
            <a:chOff x="1516212" y="4010084"/>
            <a:chExt cx="3087719" cy="18935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16212" y="4010084"/>
              <a:ext cx="3087719" cy="18935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263123" y="3419124"/>
            <a:ext cx="690051" cy="723173"/>
            <a:chOff x="4263123" y="3419124"/>
            <a:chExt cx="690051" cy="723173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4263123" y="3452936"/>
              <a:ext cx="690051" cy="689361"/>
              <a:chOff x="4263123" y="3452936"/>
              <a:chExt cx="690051" cy="68936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263123" y="3452936"/>
                <a:ext cx="690051" cy="689361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50080" y="3266746"/>
              <a:ext cx="854456" cy="1161885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714097" y="275645"/>
            <a:ext cx="3559911" cy="620041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2496217" y="9176257"/>
            <a:ext cx="690051" cy="694600"/>
            <a:chOff x="2496217" y="9176257"/>
            <a:chExt cx="690051" cy="694600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2496217" y="9181496"/>
              <a:ext cx="690051" cy="689361"/>
              <a:chOff x="2496217" y="9181496"/>
              <a:chExt cx="690051" cy="689361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496217" y="9181496"/>
                <a:ext cx="690051" cy="689361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83166" y="9023880"/>
              <a:ext cx="828551" cy="1161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13556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68268" y="0"/>
            <a:ext cx="4717447" cy="10285714"/>
            <a:chOff x="13568268" y="0"/>
            <a:chExt cx="471744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68268" y="0"/>
              <a:ext cx="471744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582747"/>
            <a:ext cx="18285714" cy="7719774"/>
            <a:chOff x="0" y="2582747"/>
            <a:chExt cx="18285714" cy="77197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82747"/>
              <a:ext cx="18285714" cy="771977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928" y="198505"/>
            <a:ext cx="6798685" cy="1257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0687" y="1265194"/>
            <a:ext cx="5128202" cy="73247"/>
            <a:chOff x="360687" y="1265194"/>
            <a:chExt cx="5128202" cy="732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687" y="1265194"/>
              <a:ext cx="5128202" cy="732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6212" y="9735645"/>
            <a:ext cx="1360957" cy="556138"/>
            <a:chOff x="1516212" y="9735645"/>
            <a:chExt cx="1360957" cy="55613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91082" y="10104980"/>
              <a:ext cx="1209111" cy="186803"/>
              <a:chOff x="1591082" y="10104980"/>
              <a:chExt cx="1209111" cy="18680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91082" y="10104980"/>
                <a:ext cx="1209111" cy="18680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02296" y="9916038"/>
              <a:ext cx="414635" cy="186803"/>
              <a:chOff x="1402296" y="9916038"/>
              <a:chExt cx="414635" cy="18680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402296" y="9916038"/>
                <a:ext cx="414635" cy="18680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576450" y="9923388"/>
              <a:ext cx="414635" cy="186803"/>
              <a:chOff x="2576450" y="9923388"/>
              <a:chExt cx="414635" cy="18680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576450" y="9923388"/>
                <a:ext cx="414635" cy="18680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98432" y="9735645"/>
              <a:ext cx="1209111" cy="186803"/>
              <a:chOff x="1598432" y="9735645"/>
              <a:chExt cx="1209111" cy="18680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98432" y="9735645"/>
                <a:ext cx="1209111" cy="18680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17589" y="1869031"/>
            <a:ext cx="8142599" cy="8581513"/>
            <a:chOff x="1417589" y="1869031"/>
            <a:chExt cx="8142599" cy="85815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7589" y="1869031"/>
              <a:ext cx="8142599" cy="85815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92985" y="6159787"/>
            <a:ext cx="8079379" cy="4162104"/>
            <a:chOff x="9392985" y="6159787"/>
            <a:chExt cx="8079379" cy="416210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92985" y="6159787"/>
              <a:ext cx="8079379" cy="4162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54142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82747"/>
            <a:ext cx="18285714" cy="7719774"/>
            <a:chOff x="0" y="2582747"/>
            <a:chExt cx="18285714" cy="77197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82747"/>
              <a:ext cx="18285714" cy="77197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928" y="198505"/>
            <a:ext cx="7509143" cy="12571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0687" y="1265194"/>
            <a:ext cx="5128202" cy="73247"/>
            <a:chOff x="360687" y="1265194"/>
            <a:chExt cx="5128202" cy="732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687" y="1265194"/>
              <a:ext cx="5128202" cy="732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68268" y="0"/>
            <a:ext cx="4717447" cy="10285714"/>
            <a:chOff x="13568268" y="0"/>
            <a:chExt cx="4717447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68268" y="0"/>
              <a:ext cx="4717447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1640" y="6880729"/>
            <a:ext cx="12791119" cy="3176414"/>
            <a:chOff x="341640" y="6880729"/>
            <a:chExt cx="12791119" cy="31764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640" y="6880729"/>
              <a:ext cx="12791119" cy="31764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1640" y="2825213"/>
            <a:ext cx="12791119" cy="3798374"/>
            <a:chOff x="341640" y="2825213"/>
            <a:chExt cx="12791119" cy="37983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640" y="2825213"/>
              <a:ext cx="12791119" cy="37983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72169" y="5456767"/>
            <a:ext cx="690051" cy="694603"/>
            <a:chOff x="4972169" y="5456767"/>
            <a:chExt cx="690051" cy="69460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972169" y="5462009"/>
              <a:ext cx="690051" cy="689361"/>
              <a:chOff x="4972169" y="5462009"/>
              <a:chExt cx="690051" cy="68936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72169" y="5462009"/>
                <a:ext cx="690051" cy="68936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59119" y="5304389"/>
              <a:ext cx="854456" cy="11618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75154" y="6058513"/>
            <a:ext cx="1556327" cy="593645"/>
            <a:chOff x="3875154" y="6058513"/>
            <a:chExt cx="1556327" cy="59364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947671" y="6465355"/>
              <a:ext cx="1406722" cy="186803"/>
              <a:chOff x="3947671" y="6465355"/>
              <a:chExt cx="1406722" cy="18680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47671" y="6465355"/>
                <a:ext cx="1406722" cy="18680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761238" y="6257365"/>
              <a:ext cx="414635" cy="186803"/>
              <a:chOff x="3761238" y="6257365"/>
              <a:chExt cx="414635" cy="18680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3761238" y="6257365"/>
                <a:ext cx="414635" cy="18680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947671" y="6058513"/>
              <a:ext cx="1406722" cy="186803"/>
              <a:chOff x="3947671" y="6058513"/>
              <a:chExt cx="1406722" cy="18680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47671" y="6058513"/>
                <a:ext cx="1406722" cy="18680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130762" y="6264984"/>
              <a:ext cx="414635" cy="186803"/>
              <a:chOff x="5130762" y="6264984"/>
              <a:chExt cx="414635" cy="18680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5130762" y="6264984"/>
                <a:ext cx="414635" cy="18680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933920" y="8527909"/>
            <a:ext cx="2696021" cy="200541"/>
            <a:chOff x="1933920" y="8527909"/>
            <a:chExt cx="2696021" cy="20054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933920" y="8527909"/>
              <a:ext cx="2696021" cy="2005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281931" y="7221205"/>
            <a:ext cx="3206164" cy="189356"/>
            <a:chOff x="3281931" y="7221205"/>
            <a:chExt cx="3206164" cy="1893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81931" y="7221205"/>
              <a:ext cx="3206164" cy="1893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281931" y="9867787"/>
            <a:ext cx="3206164" cy="189356"/>
            <a:chOff x="3281931" y="9867787"/>
            <a:chExt cx="3206164" cy="18935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81931" y="9867787"/>
              <a:ext cx="3206164" cy="1893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116005" y="8537433"/>
            <a:ext cx="2696021" cy="200541"/>
            <a:chOff x="5116005" y="8537433"/>
            <a:chExt cx="2696021" cy="20054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5116005" y="8537433"/>
              <a:ext cx="2696021" cy="20054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543070" y="6652162"/>
            <a:ext cx="690051" cy="694599"/>
            <a:chOff x="5543070" y="6652162"/>
            <a:chExt cx="690051" cy="69459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543070" y="6657400"/>
              <a:ext cx="690051" cy="689361"/>
              <a:chOff x="5543070" y="6657400"/>
              <a:chExt cx="690051" cy="68936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43070" y="6657400"/>
                <a:ext cx="690051" cy="689361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30022" y="6499784"/>
              <a:ext cx="836172" cy="116545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14097" y="589160"/>
            <a:ext cx="3559911" cy="340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15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3944" y="8082459"/>
            <a:ext cx="2274040" cy="885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18449" y="6275554"/>
            <a:ext cx="5420794" cy="98148"/>
            <a:chOff x="3818449" y="6275554"/>
            <a:chExt cx="5420794" cy="98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8449" y="6275554"/>
              <a:ext cx="5420794" cy="9814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4901" y="1109825"/>
            <a:ext cx="13381567" cy="551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444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04762" y="-711841"/>
            <a:ext cx="9942857" cy="11588032"/>
            <a:chOff x="9504762" y="-711841"/>
            <a:chExt cx="9942857" cy="115880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4762" y="-711841"/>
              <a:ext cx="9942857" cy="115880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4604" y="2932424"/>
            <a:ext cx="2292514" cy="4592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21431" y="576369"/>
            <a:ext cx="6492829" cy="10056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42331" y="479101"/>
            <a:ext cx="5729185" cy="9327512"/>
            <a:chOff x="2342331" y="479101"/>
            <a:chExt cx="5729185" cy="93275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2331" y="479101"/>
              <a:ext cx="5729185" cy="932751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59536" y="2225870"/>
            <a:ext cx="1969782" cy="5485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54858" y="4628731"/>
            <a:ext cx="2717262" cy="4571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59525" y="3794234"/>
            <a:ext cx="1403700" cy="5485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54604" y="6429195"/>
            <a:ext cx="4432842" cy="183487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59525" y="5549691"/>
            <a:ext cx="1403700" cy="54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017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8" y="2863263"/>
            <a:ext cx="16271850" cy="3148883"/>
            <a:chOff x="1313068" y="2863263"/>
            <a:chExt cx="16271850" cy="31488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3068" y="2863263"/>
              <a:ext cx="16271850" cy="31488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067" y="1165086"/>
            <a:ext cx="4537432" cy="1035840"/>
            <a:chOff x="1313067" y="1165086"/>
            <a:chExt cx="4537432" cy="10358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4453" y="1096472"/>
              <a:ext cx="4702588" cy="82335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3068" y="2127632"/>
              <a:ext cx="918152" cy="73294"/>
              <a:chOff x="1313068" y="2127632"/>
              <a:chExt cx="918152" cy="7329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068" y="2127632"/>
                <a:ext cx="918152" cy="7329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13068" y="5389318"/>
            <a:ext cx="3715503" cy="9524"/>
            <a:chOff x="1313068" y="5389318"/>
            <a:chExt cx="3715503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13068" y="5389318"/>
              <a:ext cx="3715503" cy="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46403" y="1625864"/>
            <a:ext cx="2243496" cy="6856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9135" y="6414588"/>
            <a:ext cx="16945560" cy="3180486"/>
            <a:chOff x="829135" y="6414588"/>
            <a:chExt cx="16945560" cy="31804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135" y="6414588"/>
              <a:ext cx="16945560" cy="31804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487" y="2404458"/>
            <a:ext cx="15810741" cy="57143"/>
            <a:chOff x="1237487" y="2404458"/>
            <a:chExt cx="15810741" cy="5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237487" y="2404458"/>
              <a:ext cx="15810741" cy="5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1357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8330" y="5076381"/>
            <a:ext cx="1601992" cy="4571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7920" y="8074121"/>
            <a:ext cx="3374158" cy="12936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5235" y="1754555"/>
            <a:ext cx="15655263" cy="8317415"/>
            <a:chOff x="1545235" y="1754555"/>
            <a:chExt cx="15655263" cy="83174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5235" y="1754555"/>
              <a:ext cx="15655263" cy="831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9095" y="647494"/>
            <a:ext cx="4534551" cy="1035183"/>
            <a:chOff x="1059095" y="647494"/>
            <a:chExt cx="4534551" cy="10351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336" y="542735"/>
              <a:ext cx="2426605" cy="12571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059100" y="1609430"/>
              <a:ext cx="917569" cy="73247"/>
              <a:chOff x="1059100" y="1609430"/>
              <a:chExt cx="917569" cy="7324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9100" y="1609430"/>
                <a:ext cx="917569" cy="7324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37432" cy="1035840"/>
            <a:chOff x="1313067" y="1165086"/>
            <a:chExt cx="4537432" cy="10358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453" y="1096472"/>
              <a:ext cx="4702588" cy="82335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632"/>
              <a:ext cx="918152" cy="73294"/>
              <a:chOff x="1313068" y="2127632"/>
              <a:chExt cx="918152" cy="7329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632"/>
                <a:ext cx="918152" cy="73294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313068" y="5389318"/>
            <a:ext cx="3715503" cy="9524"/>
            <a:chOff x="1313068" y="5389318"/>
            <a:chExt cx="3715503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13068" y="5389318"/>
              <a:ext cx="3715503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1142" y="5826973"/>
            <a:ext cx="17373323" cy="4243108"/>
            <a:chOff x="541142" y="5826973"/>
            <a:chExt cx="17373323" cy="42431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142" y="5826973"/>
              <a:ext cx="17373323" cy="42431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7487" y="2404458"/>
            <a:ext cx="15810741" cy="57143"/>
            <a:chOff x="1237487" y="2404458"/>
            <a:chExt cx="15810741" cy="5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37487" y="2404458"/>
              <a:ext cx="15810741" cy="571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98743" y="1686653"/>
            <a:ext cx="4023004" cy="7502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44962" y="2921401"/>
            <a:ext cx="12067363" cy="2548704"/>
            <a:chOff x="1844962" y="2921401"/>
            <a:chExt cx="12067363" cy="25487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4962" y="2921401"/>
              <a:ext cx="12067363" cy="2548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79867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1010" y="2200926"/>
            <a:ext cx="4658634" cy="1407237"/>
            <a:chOff x="11271010" y="2200926"/>
            <a:chExt cx="4658634" cy="14072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1010" y="2200926"/>
              <a:ext cx="4658634" cy="1407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8735" y="2200926"/>
            <a:ext cx="9726555" cy="3977189"/>
            <a:chOff x="1208735" y="2200926"/>
            <a:chExt cx="9726555" cy="39771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735" y="2200926"/>
              <a:ext cx="9726555" cy="39771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3067" y="1165086"/>
            <a:ext cx="4537432" cy="1035840"/>
            <a:chOff x="1313067" y="1165086"/>
            <a:chExt cx="4537432" cy="10358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4453" y="1096472"/>
              <a:ext cx="4702588" cy="82335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313068" y="2127632"/>
              <a:ext cx="918152" cy="73294"/>
              <a:chOff x="1313068" y="2127632"/>
              <a:chExt cx="918152" cy="7329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13068" y="2127632"/>
                <a:ext cx="918152" cy="7329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855925" y="5332175"/>
            <a:ext cx="3715503" cy="9524"/>
            <a:chOff x="1855925" y="5332175"/>
            <a:chExt cx="3715503" cy="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855925" y="5332175"/>
              <a:ext cx="3715503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24239" y="7781648"/>
            <a:ext cx="2369083" cy="819141"/>
            <a:chOff x="2724239" y="7781648"/>
            <a:chExt cx="2369083" cy="8191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24239" y="7781648"/>
              <a:ext cx="2369083" cy="8191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73376" y="7781648"/>
            <a:ext cx="2369083" cy="819141"/>
            <a:chOff x="5373376" y="7781648"/>
            <a:chExt cx="2369083" cy="8191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3376" y="7781648"/>
              <a:ext cx="2369083" cy="8191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22513" y="7781648"/>
            <a:ext cx="2369083" cy="819141"/>
            <a:chOff x="8022513" y="7781648"/>
            <a:chExt cx="2369083" cy="81914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85503" y="7416066"/>
              <a:ext cx="4742857" cy="164761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22513" y="7781648"/>
              <a:ext cx="2369083" cy="8191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71649" y="7781648"/>
            <a:ext cx="2369083" cy="819141"/>
            <a:chOff x="10671649" y="7781648"/>
            <a:chExt cx="2369083" cy="8191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71649" y="7781648"/>
              <a:ext cx="2369083" cy="8191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20786" y="7781648"/>
            <a:ext cx="2369083" cy="819141"/>
            <a:chOff x="13320786" y="7781648"/>
            <a:chExt cx="2369083" cy="81914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20786" y="7781648"/>
              <a:ext cx="2369083" cy="81914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12310" y="7962663"/>
            <a:ext cx="1166171" cy="47113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61444" y="7962663"/>
            <a:ext cx="1092226" cy="47113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10577" y="7962663"/>
            <a:ext cx="1327923" cy="51130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59691" y="7962663"/>
            <a:ext cx="1092226" cy="47113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16168" y="7962663"/>
            <a:ext cx="708507" cy="47113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78086" y="8805699"/>
            <a:ext cx="4215820" cy="93909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18440" y="6817310"/>
            <a:ext cx="4186739" cy="99131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19704" y="7176050"/>
            <a:ext cx="4566246" cy="52618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67213" y="8808263"/>
            <a:ext cx="2855229" cy="103633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30337" y="8806434"/>
            <a:ext cx="3859599" cy="5261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37487" y="2404458"/>
            <a:ext cx="15810741" cy="57143"/>
            <a:chOff x="1237487" y="2404458"/>
            <a:chExt cx="15810741" cy="571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237487" y="2404458"/>
              <a:ext cx="15810741" cy="5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27221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095" y="4109095"/>
            <a:ext cx="18077524" cy="5518029"/>
            <a:chOff x="104095" y="4109095"/>
            <a:chExt cx="18077524" cy="55180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095" y="4109095"/>
              <a:ext cx="18077524" cy="55180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067" y="1165086"/>
            <a:ext cx="4537432" cy="1035840"/>
            <a:chOff x="1313067" y="1165086"/>
            <a:chExt cx="4537432" cy="10358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4453" y="1096472"/>
              <a:ext cx="3711436" cy="82335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3068" y="2127632"/>
              <a:ext cx="918152" cy="73294"/>
              <a:chOff x="1313068" y="2127632"/>
              <a:chExt cx="918152" cy="7329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068" y="2127632"/>
                <a:ext cx="918152" cy="73294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00637" y="3545861"/>
            <a:ext cx="3659495" cy="6546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7487" y="2404458"/>
            <a:ext cx="15810741" cy="57143"/>
            <a:chOff x="1237487" y="2404458"/>
            <a:chExt cx="15810741" cy="5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37487" y="2404458"/>
              <a:ext cx="15810741" cy="57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90677" y="1625864"/>
            <a:ext cx="1755128" cy="68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259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37432" cy="1035840"/>
            <a:chOff x="1313067" y="1165086"/>
            <a:chExt cx="4537432" cy="10358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453" y="1096472"/>
              <a:ext cx="3711436" cy="82335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632"/>
              <a:ext cx="918152" cy="73294"/>
              <a:chOff x="1313068" y="2127632"/>
              <a:chExt cx="918152" cy="7329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632"/>
                <a:ext cx="918152" cy="73294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37487" y="2404458"/>
            <a:ext cx="15810741" cy="57143"/>
            <a:chOff x="1237487" y="2404458"/>
            <a:chExt cx="1581074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37487" y="2404458"/>
              <a:ext cx="1581074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3067" y="2698267"/>
            <a:ext cx="15707598" cy="6053575"/>
            <a:chOff x="1313067" y="2698267"/>
            <a:chExt cx="15707598" cy="60535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3067" y="2698267"/>
              <a:ext cx="15707598" cy="60535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3067" y="8746810"/>
            <a:ext cx="14349456" cy="1091651"/>
            <a:chOff x="1313067" y="8746810"/>
            <a:chExt cx="14349456" cy="10916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3067" y="8746810"/>
              <a:ext cx="14349456" cy="109165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46403" y="1625864"/>
            <a:ext cx="2108769" cy="68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739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37432" cy="1035840"/>
            <a:chOff x="1313067" y="1165086"/>
            <a:chExt cx="4537432" cy="10358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453" y="1096472"/>
              <a:ext cx="3711436" cy="82335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632"/>
              <a:ext cx="918152" cy="73294"/>
              <a:chOff x="1313068" y="2127632"/>
              <a:chExt cx="918152" cy="7329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632"/>
                <a:ext cx="918152" cy="73294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313068" y="5389318"/>
            <a:ext cx="3715503" cy="9524"/>
            <a:chOff x="1313068" y="5389318"/>
            <a:chExt cx="3715503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13068" y="5389318"/>
              <a:ext cx="3715503" cy="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46382" y="1625868"/>
            <a:ext cx="2462411" cy="6856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7487" y="2404458"/>
            <a:ext cx="15810741" cy="57143"/>
            <a:chOff x="1237487" y="2404458"/>
            <a:chExt cx="15810741" cy="5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37487" y="2404458"/>
              <a:ext cx="15810741" cy="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8827" y="2652913"/>
            <a:ext cx="17828061" cy="6858198"/>
            <a:chOff x="228827" y="2652913"/>
            <a:chExt cx="17828061" cy="68581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827" y="2652913"/>
              <a:ext cx="17828061" cy="6858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37382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2871" y="135413"/>
            <a:ext cx="16056310" cy="10212234"/>
            <a:chOff x="232871" y="135413"/>
            <a:chExt cx="16056310" cy="102122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871" y="135413"/>
              <a:ext cx="16056310" cy="102122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29314" y="2453830"/>
            <a:ext cx="4537459" cy="1035838"/>
            <a:chOff x="15029314" y="2453830"/>
            <a:chExt cx="4537459" cy="10358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60728" y="2385217"/>
              <a:ext cx="3027508" cy="82335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029314" y="3416374"/>
              <a:ext cx="918152" cy="73294"/>
              <a:chOff x="15029314" y="3416374"/>
              <a:chExt cx="918152" cy="7329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29314" y="3416374"/>
                <a:ext cx="918152" cy="732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214028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8" y="5389318"/>
            <a:ext cx="3715503" cy="9524"/>
            <a:chOff x="1313068" y="5389318"/>
            <a:chExt cx="3715503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13068" y="5389318"/>
              <a:ext cx="3715503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709713"/>
            <a:ext cx="18342857" cy="5790476"/>
            <a:chOff x="0" y="2709713"/>
            <a:chExt cx="18342857" cy="57904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2709713"/>
              <a:ext cx="18337974" cy="5786762"/>
              <a:chOff x="0" y="2709713"/>
              <a:chExt cx="18337974" cy="57867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2709713"/>
                <a:ext cx="18337974" cy="578676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61695" y="3357616"/>
              <a:ext cx="3718366" cy="5727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3067" y="333998"/>
            <a:ext cx="4537432" cy="1035840"/>
            <a:chOff x="1313067" y="333998"/>
            <a:chExt cx="4537432" cy="10358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4453" y="265385"/>
              <a:ext cx="2580482" cy="82335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13068" y="1296545"/>
              <a:ext cx="918152" cy="73294"/>
              <a:chOff x="1313068" y="1296545"/>
              <a:chExt cx="918152" cy="7329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13068" y="1296545"/>
                <a:ext cx="918152" cy="7329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237487" y="1573371"/>
            <a:ext cx="15810741" cy="57143"/>
            <a:chOff x="1237487" y="1573371"/>
            <a:chExt cx="15810741" cy="5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237487" y="1573371"/>
              <a:ext cx="15810741" cy="5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72472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333998"/>
            <a:ext cx="4537432" cy="1035840"/>
            <a:chOff x="1313067" y="333998"/>
            <a:chExt cx="4537432" cy="10358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453" y="265385"/>
              <a:ext cx="3027508" cy="82335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1296545"/>
              <a:ext cx="918152" cy="73294"/>
              <a:chOff x="1313068" y="1296545"/>
              <a:chExt cx="918152" cy="7329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1296545"/>
                <a:ext cx="918152" cy="73294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313068" y="5389318"/>
            <a:ext cx="3715503" cy="9524"/>
            <a:chOff x="1313068" y="5389318"/>
            <a:chExt cx="3715503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13068" y="5389318"/>
              <a:ext cx="3715503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7487" y="1573371"/>
            <a:ext cx="15810741" cy="57143"/>
            <a:chOff x="1237487" y="1573371"/>
            <a:chExt cx="15810741" cy="5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37487" y="1573371"/>
              <a:ext cx="15810741" cy="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5572" y="2151850"/>
            <a:ext cx="17814569" cy="7134763"/>
            <a:chOff x="235572" y="2151850"/>
            <a:chExt cx="17814569" cy="71347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572" y="2151850"/>
              <a:ext cx="17814569" cy="7134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038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333998"/>
            <a:ext cx="4537432" cy="1035840"/>
            <a:chOff x="1313067" y="333998"/>
            <a:chExt cx="4537432" cy="10358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453" y="265385"/>
              <a:ext cx="3027508" cy="82335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1296545"/>
              <a:ext cx="918152" cy="73294"/>
              <a:chOff x="1313068" y="1296545"/>
              <a:chExt cx="918152" cy="7329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1296545"/>
                <a:ext cx="918152" cy="73294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313068" y="5389318"/>
            <a:ext cx="3715503" cy="9524"/>
            <a:chOff x="1313068" y="5389318"/>
            <a:chExt cx="3715503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13068" y="5389318"/>
              <a:ext cx="3715503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7487" y="1573371"/>
            <a:ext cx="15810741" cy="57143"/>
            <a:chOff x="1237487" y="1573371"/>
            <a:chExt cx="15810741" cy="5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37487" y="1573371"/>
              <a:ext cx="15810741" cy="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3067" y="1763487"/>
            <a:ext cx="15157213" cy="8479100"/>
            <a:chOff x="1313067" y="1763487"/>
            <a:chExt cx="15157213" cy="84791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3067" y="1763487"/>
              <a:ext cx="15157213" cy="847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47062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333998"/>
            <a:ext cx="4537432" cy="1035840"/>
            <a:chOff x="1313067" y="333998"/>
            <a:chExt cx="4537432" cy="10358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453" y="265385"/>
              <a:ext cx="4018657" cy="82335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1296545"/>
              <a:ext cx="918152" cy="73294"/>
              <a:chOff x="1313068" y="1296545"/>
              <a:chExt cx="918152" cy="7329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1296545"/>
                <a:ext cx="918152" cy="73294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313068" y="5389318"/>
            <a:ext cx="3715503" cy="9524"/>
            <a:chOff x="1313068" y="5389318"/>
            <a:chExt cx="3715503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13068" y="5389318"/>
              <a:ext cx="3715503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7487" y="1573371"/>
            <a:ext cx="15810741" cy="57143"/>
            <a:chOff x="1237487" y="1573371"/>
            <a:chExt cx="15810741" cy="5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237487" y="1573371"/>
              <a:ext cx="15810741" cy="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74947" y="2468888"/>
            <a:ext cx="8817665" cy="1174576"/>
            <a:chOff x="8474947" y="2468888"/>
            <a:chExt cx="8817665" cy="11745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38413" y="2432354"/>
              <a:ext cx="6286952" cy="13207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7457" y="4385124"/>
            <a:ext cx="6127188" cy="3711688"/>
            <a:chOff x="787457" y="4385124"/>
            <a:chExt cx="6127188" cy="37116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7457" y="4385124"/>
              <a:ext cx="6127188" cy="37116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48428" y="4157305"/>
            <a:ext cx="10150033" cy="4311082"/>
            <a:chOff x="7748428" y="4157305"/>
            <a:chExt cx="10150033" cy="43110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8428" y="4157305"/>
              <a:ext cx="10150033" cy="4311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51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69603" y="5028574"/>
            <a:ext cx="8627862" cy="13713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5407" y="9072729"/>
            <a:ext cx="1866137" cy="4008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22063" y="9260503"/>
            <a:ext cx="5420794" cy="98148"/>
            <a:chOff x="3722063" y="9260503"/>
            <a:chExt cx="5420794" cy="98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2063" y="9260503"/>
              <a:ext cx="5420794" cy="9814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1642" y="3586625"/>
            <a:ext cx="15436399" cy="175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333998"/>
            <a:ext cx="4537432" cy="1035840"/>
            <a:chOff x="1313067" y="333998"/>
            <a:chExt cx="4537432" cy="10358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453" y="265385"/>
              <a:ext cx="3027508" cy="82335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1296545"/>
              <a:ext cx="918152" cy="73294"/>
              <a:chOff x="1313068" y="1296545"/>
              <a:chExt cx="918152" cy="7329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1296545"/>
                <a:ext cx="918152" cy="73294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37487" y="1573371"/>
            <a:ext cx="15810741" cy="57143"/>
            <a:chOff x="1237487" y="1573371"/>
            <a:chExt cx="1581074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37487" y="1573371"/>
              <a:ext cx="1581074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8709" y="2508447"/>
            <a:ext cx="5006057" cy="450553"/>
            <a:chOff x="1758709" y="2508447"/>
            <a:chExt cx="5006057" cy="4505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8709" y="2508447"/>
              <a:ext cx="5006057" cy="4505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45895" y="1913998"/>
            <a:ext cx="7756451" cy="2090006"/>
            <a:chOff x="7945895" y="1913998"/>
            <a:chExt cx="7756451" cy="20900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5895" y="1913998"/>
              <a:ext cx="7756451" cy="20900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8709" y="4061506"/>
            <a:ext cx="14731647" cy="6182648"/>
            <a:chOff x="1758709" y="4061506"/>
            <a:chExt cx="14731647" cy="61826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8709" y="4061506"/>
              <a:ext cx="14731647" cy="6182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10199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333998"/>
            <a:ext cx="4537432" cy="1035840"/>
            <a:chOff x="1313067" y="333998"/>
            <a:chExt cx="4537432" cy="10358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453" y="265385"/>
              <a:ext cx="3027508" cy="82335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1296545"/>
              <a:ext cx="918152" cy="73294"/>
              <a:chOff x="1313068" y="1296545"/>
              <a:chExt cx="918152" cy="7329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1296545"/>
                <a:ext cx="918152" cy="73294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37487" y="1573371"/>
            <a:ext cx="15810741" cy="57143"/>
            <a:chOff x="1237487" y="1573371"/>
            <a:chExt cx="1581074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37487" y="1573371"/>
              <a:ext cx="1581074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7487" y="2501348"/>
            <a:ext cx="7213300" cy="3599434"/>
            <a:chOff x="1237487" y="2501348"/>
            <a:chExt cx="7213300" cy="35994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7487" y="2501348"/>
              <a:ext cx="7213300" cy="359943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8617" y="3633340"/>
            <a:ext cx="6564369" cy="16122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1206" y="6460170"/>
            <a:ext cx="12008601" cy="2963217"/>
            <a:chOff x="461206" y="6460170"/>
            <a:chExt cx="12008601" cy="29632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206" y="6460170"/>
              <a:ext cx="12008601" cy="2963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62075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333998"/>
            <a:ext cx="4537432" cy="1035840"/>
            <a:chOff x="1313067" y="333998"/>
            <a:chExt cx="4537432" cy="10358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453" y="265385"/>
              <a:ext cx="2483384" cy="82335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1296545"/>
              <a:ext cx="918152" cy="73294"/>
              <a:chOff x="1313068" y="1296545"/>
              <a:chExt cx="918152" cy="7329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1296545"/>
                <a:ext cx="918152" cy="73294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37487" y="1573371"/>
            <a:ext cx="15810741" cy="57143"/>
            <a:chOff x="1237487" y="1573371"/>
            <a:chExt cx="1581074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37487" y="1573371"/>
              <a:ext cx="1581074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9009" y="2548347"/>
            <a:ext cx="6244044" cy="1890541"/>
            <a:chOff x="959009" y="2548347"/>
            <a:chExt cx="6244044" cy="18905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9009" y="2548347"/>
              <a:ext cx="6244044" cy="18905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009" y="5574124"/>
            <a:ext cx="9393791" cy="3034019"/>
            <a:chOff x="959009" y="5574124"/>
            <a:chExt cx="9393791" cy="3034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009" y="5574124"/>
              <a:ext cx="9393791" cy="3034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2755" y="4804164"/>
            <a:ext cx="9480044" cy="338693"/>
            <a:chOff x="872755" y="4804164"/>
            <a:chExt cx="9480044" cy="3386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55" y="4804164"/>
              <a:ext cx="9480044" cy="3386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60831" y="2508326"/>
            <a:ext cx="6281400" cy="204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561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333998"/>
            <a:ext cx="4537432" cy="1035840"/>
            <a:chOff x="1313067" y="333998"/>
            <a:chExt cx="4537432" cy="10358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453" y="265385"/>
              <a:ext cx="3571632" cy="82335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1296545"/>
              <a:ext cx="918152" cy="73294"/>
              <a:chOff x="1313068" y="1296545"/>
              <a:chExt cx="918152" cy="7329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1296545"/>
                <a:ext cx="918152" cy="73294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37487" y="1573371"/>
            <a:ext cx="15810741" cy="57143"/>
            <a:chOff x="1237487" y="1573371"/>
            <a:chExt cx="1581074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37487" y="1573371"/>
              <a:ext cx="1581074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65948" y="4829825"/>
            <a:ext cx="9714824" cy="4881575"/>
            <a:chOff x="8265948" y="4829825"/>
            <a:chExt cx="9714824" cy="48815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948" y="4829825"/>
              <a:ext cx="9714824" cy="48815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6492" y="2708749"/>
            <a:ext cx="9315990" cy="18356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1684" y="2801933"/>
            <a:ext cx="7881816" cy="5852926"/>
            <a:chOff x="251684" y="2801933"/>
            <a:chExt cx="7881816" cy="58529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684" y="2801933"/>
              <a:ext cx="7881816" cy="5852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991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333998"/>
            <a:ext cx="4537432" cy="1035840"/>
            <a:chOff x="1313067" y="333998"/>
            <a:chExt cx="4537432" cy="10358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453" y="265385"/>
              <a:ext cx="3571632" cy="82335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1296545"/>
              <a:ext cx="918152" cy="73294"/>
              <a:chOff x="1313068" y="1296545"/>
              <a:chExt cx="918152" cy="7329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1296545"/>
                <a:ext cx="918152" cy="73294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37487" y="1573371"/>
            <a:ext cx="15810741" cy="57143"/>
            <a:chOff x="1237487" y="1573371"/>
            <a:chExt cx="1581074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37487" y="1573371"/>
              <a:ext cx="1581074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5886" y="2160540"/>
            <a:ext cx="16533942" cy="7285475"/>
            <a:chOff x="875886" y="2160540"/>
            <a:chExt cx="16533942" cy="72854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5886" y="2160540"/>
              <a:ext cx="16533942" cy="7285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917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333998"/>
            <a:ext cx="4537432" cy="1035840"/>
            <a:chOff x="1313067" y="333998"/>
            <a:chExt cx="4537432" cy="10358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453" y="265385"/>
              <a:ext cx="3474534" cy="82335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1296545"/>
              <a:ext cx="918152" cy="73294"/>
              <a:chOff x="1313068" y="1296545"/>
              <a:chExt cx="918152" cy="7329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1296545"/>
                <a:ext cx="918152" cy="73294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37487" y="1573371"/>
            <a:ext cx="15810741" cy="57143"/>
            <a:chOff x="1237487" y="1573371"/>
            <a:chExt cx="1581074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37487" y="1573371"/>
              <a:ext cx="1581074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7876" y="3192660"/>
            <a:ext cx="12097444" cy="2528329"/>
            <a:chOff x="1197876" y="3192660"/>
            <a:chExt cx="12097444" cy="25283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7876" y="3192660"/>
              <a:ext cx="12097444" cy="25283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0574" y="2135276"/>
            <a:ext cx="3330015" cy="828252"/>
            <a:chOff x="1210574" y="2135276"/>
            <a:chExt cx="3330015" cy="8282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0574" y="2135276"/>
              <a:ext cx="3330015" cy="8282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487" y="6381189"/>
            <a:ext cx="8246107" cy="2164073"/>
            <a:chOff x="1237487" y="6381189"/>
            <a:chExt cx="8246107" cy="21640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7487" y="6381189"/>
              <a:ext cx="8246107" cy="216407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90602" y="1924345"/>
            <a:ext cx="6100273" cy="12014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59729" y="6381189"/>
            <a:ext cx="10361869" cy="2813303"/>
            <a:chOff x="9859729" y="6381189"/>
            <a:chExt cx="10361869" cy="28133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59729" y="6381189"/>
              <a:ext cx="10361869" cy="2813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48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333998"/>
            <a:ext cx="4537432" cy="1035840"/>
            <a:chOff x="1313067" y="333998"/>
            <a:chExt cx="4537432" cy="10358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453" y="265385"/>
              <a:ext cx="4562786" cy="82336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1296545"/>
              <a:ext cx="918152" cy="73294"/>
              <a:chOff x="1313068" y="1296545"/>
              <a:chExt cx="918152" cy="7329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1296545"/>
                <a:ext cx="918152" cy="73294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37487" y="1573371"/>
            <a:ext cx="15810741" cy="57143"/>
            <a:chOff x="1237487" y="1573371"/>
            <a:chExt cx="1581074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37487" y="1573371"/>
              <a:ext cx="1581074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917" y="2044762"/>
            <a:ext cx="8514940" cy="4773969"/>
            <a:chOff x="627917" y="2044762"/>
            <a:chExt cx="8514940" cy="47739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917" y="2044762"/>
              <a:ext cx="8514940" cy="47739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2532" y="2704408"/>
            <a:ext cx="8914083" cy="40435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3229" y="7079795"/>
            <a:ext cx="8634712" cy="2609849"/>
            <a:chOff x="833229" y="7079795"/>
            <a:chExt cx="8634712" cy="26098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3229" y="7079795"/>
              <a:ext cx="8634712" cy="2609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42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60241" y="7561377"/>
            <a:ext cx="1663828" cy="8228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78256" y="7523923"/>
            <a:ext cx="5171643" cy="8228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22149" y="7866771"/>
            <a:ext cx="5841417" cy="74908"/>
            <a:chOff x="6222149" y="7866771"/>
            <a:chExt cx="5841417" cy="7490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2149" y="7866771"/>
              <a:ext cx="5841417" cy="7490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7464" y="-943306"/>
            <a:ext cx="20464794" cy="1283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2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B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3550" y="4507946"/>
            <a:ext cx="9304109" cy="27885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8782" y="7526245"/>
            <a:ext cx="8828350" cy="6856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925" y="6731969"/>
            <a:ext cx="917569" cy="73247"/>
            <a:chOff x="1255925" y="6731969"/>
            <a:chExt cx="917569" cy="7324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925" y="6731969"/>
              <a:ext cx="917569" cy="732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90017" y="294069"/>
            <a:ext cx="8358003" cy="5874606"/>
            <a:chOff x="9790017" y="294069"/>
            <a:chExt cx="8358003" cy="58746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5370" y="-2335964"/>
              <a:ext cx="16723810" cy="1175238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90017" y="294069"/>
              <a:ext cx="8358003" cy="5874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666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3769"/>
            <a:ext cx="18285714" cy="4176339"/>
            <a:chOff x="0" y="13769"/>
            <a:chExt cx="18285714" cy="41763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769"/>
              <a:ext cx="18285714" cy="41763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8859" y="1308055"/>
            <a:ext cx="6332434" cy="13713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39667" y="2512379"/>
            <a:ext cx="1445666" cy="27216"/>
            <a:chOff x="8339667" y="2512379"/>
            <a:chExt cx="1445666" cy="272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9667" y="2512379"/>
              <a:ext cx="1445666" cy="272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14201" y="3748654"/>
            <a:ext cx="2601362" cy="4588505"/>
            <a:chOff x="7914201" y="3748654"/>
            <a:chExt cx="2601362" cy="45885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857918" y="3748654"/>
              <a:ext cx="581193" cy="581193"/>
              <a:chOff x="8857918" y="3748654"/>
              <a:chExt cx="581193" cy="58119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57918" y="3748654"/>
                <a:ext cx="581193" cy="58119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9865" y="3755750"/>
              <a:ext cx="562323" cy="61853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59320" y="4683510"/>
              <a:ext cx="2276415" cy="65856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294670" y="6932837"/>
              <a:ext cx="1707690" cy="77701"/>
              <a:chOff x="8294670" y="6932837"/>
              <a:chExt cx="1707690" cy="7770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8294670" y="6932837"/>
                <a:ext cx="1707690" cy="7770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82936" y="7998231"/>
              <a:ext cx="961412" cy="42245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77614" y="5344366"/>
              <a:ext cx="2484866" cy="7718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18752" y="3758178"/>
            <a:ext cx="2468625" cy="4588505"/>
            <a:chOff x="11018752" y="3758178"/>
            <a:chExt cx="2468625" cy="458850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962464" y="3758178"/>
              <a:ext cx="581193" cy="581193"/>
              <a:chOff x="11962464" y="3758178"/>
              <a:chExt cx="581193" cy="58119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962464" y="3758178"/>
                <a:ext cx="581193" cy="58119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54413" y="3765277"/>
              <a:ext cx="559918" cy="61853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63872" y="4693034"/>
              <a:ext cx="2132298" cy="65856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1461178" y="7004323"/>
              <a:ext cx="1583765" cy="77701"/>
              <a:chOff x="11461178" y="7004323"/>
              <a:chExt cx="1583765" cy="7770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11461178" y="7004323"/>
                <a:ext cx="1583765" cy="7770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28336" y="8007755"/>
              <a:ext cx="1220585" cy="42245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34452" y="5349413"/>
              <a:ext cx="1582047" cy="8434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96286" y="3758178"/>
            <a:ext cx="2468625" cy="4588505"/>
            <a:chOff x="14096286" y="3758178"/>
            <a:chExt cx="2468625" cy="458850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040013" y="3758178"/>
              <a:ext cx="581193" cy="581193"/>
              <a:chOff x="15040013" y="3758178"/>
              <a:chExt cx="581193" cy="58119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040013" y="3758178"/>
                <a:ext cx="581193" cy="581193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31963" y="3765277"/>
              <a:ext cx="567134" cy="618539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41406" y="4693034"/>
              <a:ext cx="2276415" cy="658561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4690190" y="7155786"/>
              <a:ext cx="1280839" cy="77701"/>
              <a:chOff x="14690190" y="7155786"/>
              <a:chExt cx="1280839" cy="7770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6200000">
                <a:off x="14690190" y="7155786"/>
                <a:ext cx="1280839" cy="77701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665002" y="8007755"/>
              <a:ext cx="961412" cy="422454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311985" y="5339890"/>
              <a:ext cx="1811323" cy="11943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21714" y="3758178"/>
            <a:ext cx="2468625" cy="4588505"/>
            <a:chOff x="4921714" y="3758178"/>
            <a:chExt cx="2468625" cy="458850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865428" y="3758178"/>
              <a:ext cx="581193" cy="581193"/>
              <a:chOff x="5865428" y="3758178"/>
              <a:chExt cx="581193" cy="58119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865428" y="3758178"/>
                <a:ext cx="581193" cy="581193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57379" y="3765274"/>
              <a:ext cx="566790" cy="618539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66834" y="4693034"/>
              <a:ext cx="2132298" cy="658561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5522490" y="7162671"/>
              <a:ext cx="1267070" cy="77701"/>
              <a:chOff x="5522490" y="7162671"/>
              <a:chExt cx="1267070" cy="7770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6200000">
                <a:off x="5522490" y="7162671"/>
                <a:ext cx="1267070" cy="77701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90450" y="8007755"/>
              <a:ext cx="894634" cy="422454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76261" y="5353890"/>
              <a:ext cx="1713149" cy="11943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928952" y="3739130"/>
            <a:ext cx="2468625" cy="4588505"/>
            <a:chOff x="1928952" y="3739130"/>
            <a:chExt cx="2468625" cy="458850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2872673" y="3739130"/>
              <a:ext cx="581193" cy="581193"/>
              <a:chOff x="2872673" y="3739130"/>
              <a:chExt cx="581193" cy="581193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872673" y="3739130"/>
                <a:ext cx="581193" cy="581193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64622" y="3746230"/>
              <a:ext cx="588783" cy="618539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874072" y="4673987"/>
              <a:ext cx="2177532" cy="658561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2239248" y="6710279"/>
              <a:ext cx="1848043" cy="77701"/>
              <a:chOff x="2239248" y="6710279"/>
              <a:chExt cx="1848043" cy="77701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6200000">
                <a:off x="2239248" y="6710279"/>
                <a:ext cx="1848043" cy="77701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97698" y="7988707"/>
              <a:ext cx="894634" cy="422454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77329" y="5334842"/>
              <a:ext cx="1608081" cy="439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543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사용자 지정</PresentationFormat>
  <Paragraphs>0</Paragraphs>
  <Slides>168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168</vt:i4>
      </vt:variant>
    </vt:vector>
  </HeadingPairs>
  <TitlesOfParts>
    <vt:vector size="17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김동진</cp:lastModifiedBy>
  <cp:revision>6</cp:revision>
  <dcterms:created xsi:type="dcterms:W3CDTF">2021-07-15T11:59:44Z</dcterms:created>
  <dcterms:modified xsi:type="dcterms:W3CDTF">2021-07-15T03:41:41Z</dcterms:modified>
</cp:coreProperties>
</file>